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313" r:id="rId2"/>
    <p:sldId id="319" r:id="rId3"/>
    <p:sldId id="373" r:id="rId4"/>
    <p:sldId id="374" r:id="rId5"/>
    <p:sldId id="375" r:id="rId6"/>
    <p:sldId id="376" r:id="rId7"/>
    <p:sldId id="377" r:id="rId8"/>
    <p:sldId id="378" r:id="rId9"/>
    <p:sldId id="379" r:id="rId10"/>
    <p:sldId id="380" r:id="rId11"/>
    <p:sldId id="381" r:id="rId12"/>
    <p:sldId id="296"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8EA"/>
    <a:srgbClr val="FAF7F8"/>
    <a:srgbClr val="002856"/>
    <a:srgbClr val="FE9365"/>
    <a:srgbClr val="19845F"/>
    <a:srgbClr val="008033"/>
    <a:srgbClr val="F8CA75"/>
    <a:srgbClr val="0A744F"/>
    <a:srgbClr val="586474"/>
    <a:srgbClr val="C5E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04B62-2B25-48E0-89D1-65C0D5AE7D18}" v="1" dt="2025-04-07T15:26:34.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89281" autoAdjust="0"/>
  </p:normalViewPr>
  <p:slideViewPr>
    <p:cSldViewPr snapToGrid="0">
      <p:cViewPr varScale="1">
        <p:scale>
          <a:sx n="74" d="100"/>
          <a:sy n="74" d="100"/>
        </p:scale>
        <p:origin x="494" y="58"/>
      </p:cViewPr>
      <p:guideLst/>
    </p:cSldViewPr>
  </p:slideViewPr>
  <p:notesTextViewPr>
    <p:cViewPr>
      <p:scale>
        <a:sx n="1" d="1"/>
        <a:sy n="1" d="1"/>
      </p:scale>
      <p:origin x="0" y="0"/>
    </p:cViewPr>
  </p:notesTextViewPr>
  <p:notesViewPr>
    <p:cSldViewPr snapToGrid="0">
      <p:cViewPr varScale="1">
        <p:scale>
          <a:sx n="97" d="100"/>
          <a:sy n="97" d="100"/>
        </p:scale>
        <p:origin x="48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Urquhart" userId="1651406e-4802-4693-9773-ebd136c24e38" providerId="ADAL" clId="{5B104B62-2B25-48E0-89D1-65C0D5AE7D18}"/>
    <pc:docChg chg="undo custSel delSld modSld delMainMaster">
      <pc:chgData name="Karina Urquhart" userId="1651406e-4802-4693-9773-ebd136c24e38" providerId="ADAL" clId="{5B104B62-2B25-48E0-89D1-65C0D5AE7D18}" dt="2025-04-07T15:26:00.922" v="218" actId="2696"/>
      <pc:docMkLst>
        <pc:docMk/>
      </pc:docMkLst>
      <pc:sldChg chg="modSp mod">
        <pc:chgData name="Karina Urquhart" userId="1651406e-4802-4693-9773-ebd136c24e38" providerId="ADAL" clId="{5B104B62-2B25-48E0-89D1-65C0D5AE7D18}" dt="2025-04-07T15:13:08.655" v="47" actId="122"/>
        <pc:sldMkLst>
          <pc:docMk/>
          <pc:sldMk cId="315578866" sldId="313"/>
        </pc:sldMkLst>
        <pc:spChg chg="mod">
          <ac:chgData name="Karina Urquhart" userId="1651406e-4802-4693-9773-ebd136c24e38" providerId="ADAL" clId="{5B104B62-2B25-48E0-89D1-65C0D5AE7D18}" dt="2025-04-07T15:13:08.655" v="47" actId="122"/>
          <ac:spMkLst>
            <pc:docMk/>
            <pc:sldMk cId="315578866" sldId="313"/>
            <ac:spMk id="2" creationId="{8055189C-B4D7-108A-7DC9-5FDD9E5C935E}"/>
          </ac:spMkLst>
        </pc:spChg>
      </pc:sldChg>
      <pc:sldChg chg="modSp mod modNotesTx">
        <pc:chgData name="Karina Urquhart" userId="1651406e-4802-4693-9773-ebd136c24e38" providerId="ADAL" clId="{5B104B62-2B25-48E0-89D1-65C0D5AE7D18}" dt="2025-04-07T15:13:44.111" v="51" actId="20577"/>
        <pc:sldMkLst>
          <pc:docMk/>
          <pc:sldMk cId="1170971693" sldId="319"/>
        </pc:sldMkLst>
        <pc:spChg chg="mod">
          <ac:chgData name="Karina Urquhart" userId="1651406e-4802-4693-9773-ebd136c24e38" providerId="ADAL" clId="{5B104B62-2B25-48E0-89D1-65C0D5AE7D18}" dt="2025-04-07T15:13:44.111" v="51" actId="20577"/>
          <ac:spMkLst>
            <pc:docMk/>
            <pc:sldMk cId="1170971693" sldId="319"/>
            <ac:spMk id="15" creationId="{C4828D51-86BA-BFBE-F3F4-399CC4B56534}"/>
          </ac:spMkLst>
        </pc:spChg>
      </pc:sldChg>
      <pc:sldChg chg="del">
        <pc:chgData name="Karina Urquhart" userId="1651406e-4802-4693-9773-ebd136c24e38" providerId="ADAL" clId="{5B104B62-2B25-48E0-89D1-65C0D5AE7D18}" dt="2025-04-07T15:26:00.922" v="218" actId="2696"/>
        <pc:sldMkLst>
          <pc:docMk/>
          <pc:sldMk cId="3207362559" sldId="335"/>
        </pc:sldMkLst>
      </pc:sldChg>
      <pc:sldChg chg="del">
        <pc:chgData name="Karina Urquhart" userId="1651406e-4802-4693-9773-ebd136c24e38" providerId="ADAL" clId="{5B104B62-2B25-48E0-89D1-65C0D5AE7D18}" dt="2025-04-07T15:13:14.137" v="48" actId="2696"/>
        <pc:sldMkLst>
          <pc:docMk/>
          <pc:sldMk cId="4195673459" sldId="336"/>
        </pc:sldMkLst>
      </pc:sldChg>
      <pc:sldChg chg="del">
        <pc:chgData name="Karina Urquhart" userId="1651406e-4802-4693-9773-ebd136c24e38" providerId="ADAL" clId="{5B104B62-2B25-48E0-89D1-65C0D5AE7D18}" dt="2025-04-07T15:25:56.468" v="217" actId="2696"/>
        <pc:sldMkLst>
          <pc:docMk/>
          <pc:sldMk cId="3885251885" sldId="337"/>
        </pc:sldMkLst>
      </pc:sldChg>
      <pc:sldChg chg="del">
        <pc:chgData name="Karina Urquhart" userId="1651406e-4802-4693-9773-ebd136c24e38" providerId="ADAL" clId="{5B104B62-2B25-48E0-89D1-65C0D5AE7D18}" dt="2025-04-07T15:25:53.291" v="216" actId="2696"/>
        <pc:sldMkLst>
          <pc:docMk/>
          <pc:sldMk cId="3667274117" sldId="338"/>
        </pc:sldMkLst>
      </pc:sldChg>
      <pc:sldChg chg="modSp mod">
        <pc:chgData name="Karina Urquhart" userId="1651406e-4802-4693-9773-ebd136c24e38" providerId="ADAL" clId="{5B104B62-2B25-48E0-89D1-65C0D5AE7D18}" dt="2025-04-07T15:14:05.917" v="53" actId="20577"/>
        <pc:sldMkLst>
          <pc:docMk/>
          <pc:sldMk cId="2248556063" sldId="373"/>
        </pc:sldMkLst>
        <pc:spChg chg="mod">
          <ac:chgData name="Karina Urquhart" userId="1651406e-4802-4693-9773-ebd136c24e38" providerId="ADAL" clId="{5B104B62-2B25-48E0-89D1-65C0D5AE7D18}" dt="2025-04-07T15:14:05.917" v="53" actId="20577"/>
          <ac:spMkLst>
            <pc:docMk/>
            <pc:sldMk cId="2248556063" sldId="373"/>
            <ac:spMk id="6" creationId="{FE0AF88E-92D8-C3CA-EF0A-71179812862C}"/>
          </ac:spMkLst>
        </pc:spChg>
      </pc:sldChg>
      <pc:sldChg chg="modSp mod modNotesTx">
        <pc:chgData name="Karina Urquhart" userId="1651406e-4802-4693-9773-ebd136c24e38" providerId="ADAL" clId="{5B104B62-2B25-48E0-89D1-65C0D5AE7D18}" dt="2025-04-07T15:20:26.111" v="129" actId="20577"/>
        <pc:sldMkLst>
          <pc:docMk/>
          <pc:sldMk cId="3198229814" sldId="374"/>
        </pc:sldMkLst>
        <pc:spChg chg="mod">
          <ac:chgData name="Karina Urquhart" userId="1651406e-4802-4693-9773-ebd136c24e38" providerId="ADAL" clId="{5B104B62-2B25-48E0-89D1-65C0D5AE7D18}" dt="2025-04-07T15:20:26.111" v="129" actId="20577"/>
          <ac:spMkLst>
            <pc:docMk/>
            <pc:sldMk cId="3198229814" sldId="374"/>
            <ac:spMk id="2" creationId="{85AD6BE6-EDAF-480E-4348-75708FEC3D19}"/>
          </ac:spMkLst>
        </pc:spChg>
        <pc:graphicFrameChg chg="modGraphic">
          <ac:chgData name="Karina Urquhart" userId="1651406e-4802-4693-9773-ebd136c24e38" providerId="ADAL" clId="{5B104B62-2B25-48E0-89D1-65C0D5AE7D18}" dt="2025-04-07T15:17:13.979" v="83" actId="207"/>
          <ac:graphicFrameMkLst>
            <pc:docMk/>
            <pc:sldMk cId="3198229814" sldId="374"/>
            <ac:graphicFrameMk id="5" creationId="{3D479F63-3701-36B9-CE5D-A5EB77D0E13D}"/>
          </ac:graphicFrameMkLst>
        </pc:graphicFrameChg>
      </pc:sldChg>
      <pc:sldChg chg="modSp mod modNotesTx">
        <pc:chgData name="Karina Urquhart" userId="1651406e-4802-4693-9773-ebd136c24e38" providerId="ADAL" clId="{5B104B62-2B25-48E0-89D1-65C0D5AE7D18}" dt="2025-04-07T15:20:32.571" v="136" actId="20577"/>
        <pc:sldMkLst>
          <pc:docMk/>
          <pc:sldMk cId="3787040790" sldId="375"/>
        </pc:sldMkLst>
        <pc:spChg chg="mod">
          <ac:chgData name="Karina Urquhart" userId="1651406e-4802-4693-9773-ebd136c24e38" providerId="ADAL" clId="{5B104B62-2B25-48E0-89D1-65C0D5AE7D18}" dt="2025-04-07T15:20:32.571" v="136" actId="20577"/>
          <ac:spMkLst>
            <pc:docMk/>
            <pc:sldMk cId="3787040790" sldId="375"/>
            <ac:spMk id="2" creationId="{85AD6BE6-EDAF-480E-4348-75708FEC3D19}"/>
          </ac:spMkLst>
        </pc:spChg>
        <pc:graphicFrameChg chg="modGraphic">
          <ac:chgData name="Karina Urquhart" userId="1651406e-4802-4693-9773-ebd136c24e38" providerId="ADAL" clId="{5B104B62-2B25-48E0-89D1-65C0D5AE7D18}" dt="2025-04-07T15:18:34.596" v="96" actId="13926"/>
          <ac:graphicFrameMkLst>
            <pc:docMk/>
            <pc:sldMk cId="3787040790" sldId="375"/>
            <ac:graphicFrameMk id="5" creationId="{3D479F63-3701-36B9-CE5D-A5EB77D0E13D}"/>
          </ac:graphicFrameMkLst>
        </pc:graphicFrameChg>
      </pc:sldChg>
      <pc:sldChg chg="modSp mod modNotesTx">
        <pc:chgData name="Karina Urquhart" userId="1651406e-4802-4693-9773-ebd136c24e38" providerId="ADAL" clId="{5B104B62-2B25-48E0-89D1-65C0D5AE7D18}" dt="2025-04-07T15:20:39.729" v="144" actId="20577"/>
        <pc:sldMkLst>
          <pc:docMk/>
          <pc:sldMk cId="2193846899" sldId="376"/>
        </pc:sldMkLst>
        <pc:spChg chg="mod">
          <ac:chgData name="Karina Urquhart" userId="1651406e-4802-4693-9773-ebd136c24e38" providerId="ADAL" clId="{5B104B62-2B25-48E0-89D1-65C0D5AE7D18}" dt="2025-04-07T15:20:39.729" v="144" actId="20577"/>
          <ac:spMkLst>
            <pc:docMk/>
            <pc:sldMk cId="2193846899" sldId="376"/>
            <ac:spMk id="2" creationId="{85AD6BE6-EDAF-480E-4348-75708FEC3D19}"/>
          </ac:spMkLst>
        </pc:spChg>
      </pc:sldChg>
      <pc:sldChg chg="modSp mod">
        <pc:chgData name="Karina Urquhart" userId="1651406e-4802-4693-9773-ebd136c24e38" providerId="ADAL" clId="{5B104B62-2B25-48E0-89D1-65C0D5AE7D18}" dt="2025-04-07T15:20:46.839" v="152" actId="20577"/>
        <pc:sldMkLst>
          <pc:docMk/>
          <pc:sldMk cId="2803810860" sldId="377"/>
        </pc:sldMkLst>
        <pc:spChg chg="mod">
          <ac:chgData name="Karina Urquhart" userId="1651406e-4802-4693-9773-ebd136c24e38" providerId="ADAL" clId="{5B104B62-2B25-48E0-89D1-65C0D5AE7D18}" dt="2025-04-07T15:20:46.839" v="152" actId="20577"/>
          <ac:spMkLst>
            <pc:docMk/>
            <pc:sldMk cId="2803810860" sldId="377"/>
            <ac:spMk id="2" creationId="{880672ED-6E54-7159-F96C-7200A704CD08}"/>
          </ac:spMkLst>
        </pc:spChg>
      </pc:sldChg>
      <pc:sldChg chg="modSp mod">
        <pc:chgData name="Karina Urquhart" userId="1651406e-4802-4693-9773-ebd136c24e38" providerId="ADAL" clId="{5B104B62-2B25-48E0-89D1-65C0D5AE7D18}" dt="2025-04-07T15:22:06.047" v="170" actId="20577"/>
        <pc:sldMkLst>
          <pc:docMk/>
          <pc:sldMk cId="2629077615" sldId="378"/>
        </pc:sldMkLst>
        <pc:spChg chg="mod">
          <ac:chgData name="Karina Urquhart" userId="1651406e-4802-4693-9773-ebd136c24e38" providerId="ADAL" clId="{5B104B62-2B25-48E0-89D1-65C0D5AE7D18}" dt="2025-04-07T15:22:06.047" v="170" actId="20577"/>
          <ac:spMkLst>
            <pc:docMk/>
            <pc:sldMk cId="2629077615" sldId="378"/>
            <ac:spMk id="2" creationId="{85AD6BE6-EDAF-480E-4348-75708FEC3D19}"/>
          </ac:spMkLst>
        </pc:spChg>
        <pc:graphicFrameChg chg="mod modGraphic">
          <ac:chgData name="Karina Urquhart" userId="1651406e-4802-4693-9773-ebd136c24e38" providerId="ADAL" clId="{5B104B62-2B25-48E0-89D1-65C0D5AE7D18}" dt="2025-04-07T15:21:08.521" v="153" actId="14100"/>
          <ac:graphicFrameMkLst>
            <pc:docMk/>
            <pc:sldMk cId="2629077615" sldId="378"/>
            <ac:graphicFrameMk id="5" creationId="{3D479F63-3701-36B9-CE5D-A5EB77D0E13D}"/>
          </ac:graphicFrameMkLst>
        </pc:graphicFrameChg>
      </pc:sldChg>
      <pc:sldChg chg="modSp mod">
        <pc:chgData name="Karina Urquhart" userId="1651406e-4802-4693-9773-ebd136c24e38" providerId="ADAL" clId="{5B104B62-2B25-48E0-89D1-65C0D5AE7D18}" dt="2025-04-07T15:22:21.090" v="188" actId="20577"/>
        <pc:sldMkLst>
          <pc:docMk/>
          <pc:sldMk cId="1385113748" sldId="379"/>
        </pc:sldMkLst>
        <pc:spChg chg="mod">
          <ac:chgData name="Karina Urquhart" userId="1651406e-4802-4693-9773-ebd136c24e38" providerId="ADAL" clId="{5B104B62-2B25-48E0-89D1-65C0D5AE7D18}" dt="2025-04-07T15:22:21.090" v="188" actId="20577"/>
          <ac:spMkLst>
            <pc:docMk/>
            <pc:sldMk cId="1385113748" sldId="379"/>
            <ac:spMk id="8" creationId="{D718C8F9-1647-204A-CEF8-680735DF67DF}"/>
          </ac:spMkLst>
        </pc:spChg>
        <pc:graphicFrameChg chg="mod modGraphic">
          <ac:chgData name="Karina Urquhart" userId="1651406e-4802-4693-9773-ebd136c24e38" providerId="ADAL" clId="{5B104B62-2B25-48E0-89D1-65C0D5AE7D18}" dt="2025-04-07T15:22:17.575" v="180" actId="14100"/>
          <ac:graphicFrameMkLst>
            <pc:docMk/>
            <pc:sldMk cId="1385113748" sldId="379"/>
            <ac:graphicFrameMk id="5" creationId="{3D479F63-3701-36B9-CE5D-A5EB77D0E13D}"/>
          </ac:graphicFrameMkLst>
        </pc:graphicFrameChg>
      </pc:sldChg>
      <pc:sldChg chg="modSp mod">
        <pc:chgData name="Karina Urquhart" userId="1651406e-4802-4693-9773-ebd136c24e38" providerId="ADAL" clId="{5B104B62-2B25-48E0-89D1-65C0D5AE7D18}" dt="2025-04-07T15:23:34.394" v="189" actId="14100"/>
        <pc:sldMkLst>
          <pc:docMk/>
          <pc:sldMk cId="3105470824" sldId="380"/>
        </pc:sldMkLst>
        <pc:spChg chg="mod">
          <ac:chgData name="Karina Urquhart" userId="1651406e-4802-4693-9773-ebd136c24e38" providerId="ADAL" clId="{5B104B62-2B25-48E0-89D1-65C0D5AE7D18}" dt="2025-04-07T15:23:34.394" v="189" actId="14100"/>
          <ac:spMkLst>
            <pc:docMk/>
            <pc:sldMk cId="3105470824" sldId="380"/>
            <ac:spMk id="7" creationId="{97104644-F3A8-2472-0066-7103B580168C}"/>
          </ac:spMkLst>
        </pc:spChg>
      </pc:sldChg>
      <pc:sldChg chg="modSp mod">
        <pc:chgData name="Karina Urquhart" userId="1651406e-4802-4693-9773-ebd136c24e38" providerId="ADAL" clId="{5B104B62-2B25-48E0-89D1-65C0D5AE7D18}" dt="2025-04-07T15:25:31.488" v="214" actId="1076"/>
        <pc:sldMkLst>
          <pc:docMk/>
          <pc:sldMk cId="3754612429" sldId="381"/>
        </pc:sldMkLst>
        <pc:spChg chg="mod">
          <ac:chgData name="Karina Urquhart" userId="1651406e-4802-4693-9773-ebd136c24e38" providerId="ADAL" clId="{5B104B62-2B25-48E0-89D1-65C0D5AE7D18}" dt="2025-04-07T15:25:31.488" v="214" actId="1076"/>
          <ac:spMkLst>
            <pc:docMk/>
            <pc:sldMk cId="3754612429" sldId="381"/>
            <ac:spMk id="2" creationId="{17D97FF6-A88B-E1EC-5F90-3E97ED6EE489}"/>
          </ac:spMkLst>
        </pc:spChg>
        <pc:spChg chg="mod">
          <ac:chgData name="Karina Urquhart" userId="1651406e-4802-4693-9773-ebd136c24e38" providerId="ADAL" clId="{5B104B62-2B25-48E0-89D1-65C0D5AE7D18}" dt="2025-04-07T15:25:16.896" v="212" actId="1076"/>
          <ac:spMkLst>
            <pc:docMk/>
            <pc:sldMk cId="3754612429" sldId="381"/>
            <ac:spMk id="16" creationId="{C0BB1213-8090-D243-C13A-28668CCFEE68}"/>
          </ac:spMkLst>
        </pc:spChg>
        <pc:spChg chg="mod">
          <ac:chgData name="Karina Urquhart" userId="1651406e-4802-4693-9773-ebd136c24e38" providerId="ADAL" clId="{5B104B62-2B25-48E0-89D1-65C0D5AE7D18}" dt="2025-04-07T15:25:03.799" v="210" actId="14100"/>
          <ac:spMkLst>
            <pc:docMk/>
            <pc:sldMk cId="3754612429" sldId="381"/>
            <ac:spMk id="19" creationId="{69822EED-4DDE-50EE-6DCB-555CC1F3948C}"/>
          </ac:spMkLst>
        </pc:spChg>
        <pc:spChg chg="mod">
          <ac:chgData name="Karina Urquhart" userId="1651406e-4802-4693-9773-ebd136c24e38" providerId="ADAL" clId="{5B104B62-2B25-48E0-89D1-65C0D5AE7D18}" dt="2025-04-07T15:24:21.289" v="207" actId="6549"/>
          <ac:spMkLst>
            <pc:docMk/>
            <pc:sldMk cId="3754612429" sldId="381"/>
            <ac:spMk id="27" creationId="{81F7F9C0-0ADF-968C-789B-8D3BF2867A77}"/>
          </ac:spMkLst>
        </pc:spChg>
        <pc:picChg chg="mod">
          <ac:chgData name="Karina Urquhart" userId="1651406e-4802-4693-9773-ebd136c24e38" providerId="ADAL" clId="{5B104B62-2B25-48E0-89D1-65C0D5AE7D18}" dt="2025-04-07T15:25:26.543" v="213" actId="1076"/>
          <ac:picMkLst>
            <pc:docMk/>
            <pc:sldMk cId="3754612429" sldId="381"/>
            <ac:picMk id="22" creationId="{D70ED602-5508-FF3E-D12A-EE1D97A94CCD}"/>
          </ac:picMkLst>
        </pc:picChg>
      </pc:sldChg>
      <pc:sldChg chg="del">
        <pc:chgData name="Karina Urquhart" userId="1651406e-4802-4693-9773-ebd136c24e38" providerId="ADAL" clId="{5B104B62-2B25-48E0-89D1-65C0D5AE7D18}" dt="2025-04-07T15:25:49.409" v="215" actId="2696"/>
        <pc:sldMkLst>
          <pc:docMk/>
          <pc:sldMk cId="2990367927" sldId="383"/>
        </pc:sldMkLst>
      </pc:sldChg>
      <pc:sldMasterChg chg="del delSldLayout">
        <pc:chgData name="Karina Urquhart" userId="1651406e-4802-4693-9773-ebd136c24e38" providerId="ADAL" clId="{5B104B62-2B25-48E0-89D1-65C0D5AE7D18}" dt="2025-04-07T15:25:49.409" v="215" actId="2696"/>
        <pc:sldMasterMkLst>
          <pc:docMk/>
          <pc:sldMasterMk cId="2126968609" sldId="2147483674"/>
        </pc:sldMasterMkLst>
        <pc:sldLayoutChg chg="del">
          <pc:chgData name="Karina Urquhart" userId="1651406e-4802-4693-9773-ebd136c24e38" providerId="ADAL" clId="{5B104B62-2B25-48E0-89D1-65C0D5AE7D18}" dt="2025-04-07T15:25:49.409" v="215" actId="2696"/>
          <pc:sldLayoutMkLst>
            <pc:docMk/>
            <pc:sldMasterMk cId="2126968609" sldId="2147483674"/>
            <pc:sldLayoutMk cId="26801271" sldId="2147483675"/>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999664951" sldId="2147483676"/>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658544852" sldId="2147483677"/>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901975990" sldId="2147483678"/>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882816314" sldId="2147483679"/>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2544026960" sldId="2147483680"/>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140448633" sldId="2147483681"/>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2660645518" sldId="2147483682"/>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1679373759" sldId="2147483683"/>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1230559106" sldId="2147483684"/>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2400836768" sldId="2147483685"/>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2208026495" sldId="2147483686"/>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702289502" sldId="2147483687"/>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886833513" sldId="2147483688"/>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3064960333" sldId="2147483689"/>
          </pc:sldLayoutMkLst>
        </pc:sldLayoutChg>
        <pc:sldLayoutChg chg="del">
          <pc:chgData name="Karina Urquhart" userId="1651406e-4802-4693-9773-ebd136c24e38" providerId="ADAL" clId="{5B104B62-2B25-48E0-89D1-65C0D5AE7D18}" dt="2025-04-07T15:25:49.409" v="215" actId="2696"/>
          <pc:sldLayoutMkLst>
            <pc:docMk/>
            <pc:sldMasterMk cId="2126968609" sldId="2147483674"/>
            <pc:sldLayoutMk cId="1820211430" sldId="214748369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19C11-0A92-4EE8-7F0B-32DF45600E81}"/>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dirty="0"/>
          </a:p>
        </p:txBody>
      </p:sp>
      <p:sp>
        <p:nvSpPr>
          <p:cNvPr id="4" name="Footer Placeholder 3">
            <a:extLst>
              <a:ext uri="{FF2B5EF4-FFF2-40B4-BE49-F238E27FC236}">
                <a16:creationId xmlns:a16="http://schemas.microsoft.com/office/drawing/2014/main" id="{6C6A3AC0-A7E6-4089-CD06-211D7EE602D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FDE5DA74-A0DD-510B-9D89-FDB74F49653F}"/>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AE51A7B7-1D6C-D643-A37B-CD98F54D4BD2}" type="slidenum">
              <a:rPr lang="en-GB" smtClean="0"/>
              <a:t>‹#›</a:t>
            </a:fld>
            <a:endParaRPr lang="en-GB" dirty="0"/>
          </a:p>
        </p:txBody>
      </p:sp>
    </p:spTree>
    <p:extLst>
      <p:ext uri="{BB962C8B-B14F-4D97-AF65-F5344CB8AC3E}">
        <p14:creationId xmlns:p14="http://schemas.microsoft.com/office/powerpoint/2010/main" val="3300975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23A7E79-0C1B-0743-A654-976788D72837}" type="datetimeFigureOut">
              <a:rPr lang="en-GB" smtClean="0"/>
              <a:t>07/04/2025</a:t>
            </a:fld>
            <a:endParaRPr lang="en-GB"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0B031A0-0294-0947-9ADA-AFB5018769D3}" type="slidenum">
              <a:rPr lang="en-GB" smtClean="0"/>
              <a:t>‹#›</a:t>
            </a:fld>
            <a:endParaRPr lang="en-GB" dirty="0"/>
          </a:p>
        </p:txBody>
      </p:sp>
    </p:spTree>
    <p:extLst>
      <p:ext uri="{BB962C8B-B14F-4D97-AF65-F5344CB8AC3E}">
        <p14:creationId xmlns:p14="http://schemas.microsoft.com/office/powerpoint/2010/main" val="359630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031A0-0294-0947-9ADA-AFB501876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006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CD7ED-A426-713D-C135-6F8EA91F31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B88281-F4C5-5F79-3FCC-5E2BD2866B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16852F-5D51-8259-760E-A9C157AA8AE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7398023-69D4-CDA3-0FD3-FC641FE906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031A0-0294-0947-9ADA-AFB501876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81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031A0-0294-0947-9ADA-AFB501876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60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031A0-0294-0947-9ADA-AFB501876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67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031A0-0294-0947-9ADA-AFB501876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259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031A0-0294-0947-9ADA-AFB501876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02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031A0-0294-0947-9ADA-AFB501876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031A0-0294-0947-9ADA-AFB501876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35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031A0-0294-0947-9ADA-AFB501876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34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031A0-0294-0947-9ADA-AFB5018769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570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C0CF42CA-BBA4-984C-C793-75C0EC6B6262}"/>
              </a:ext>
            </a:extLst>
          </p:cNvPr>
          <p:cNvPicPr>
            <a:picLocks noChangeAspect="1"/>
          </p:cNvPicPr>
          <p:nvPr userDrawn="1"/>
        </p:nvPicPr>
        <p:blipFill>
          <a:blip r:embed="rId2"/>
          <a:stretch>
            <a:fillRect/>
          </a:stretch>
        </p:blipFill>
        <p:spPr>
          <a:xfrm>
            <a:off x="0" y="3805"/>
            <a:ext cx="12185236" cy="6854195"/>
          </a:xfrm>
          <a:prstGeom prst="rect">
            <a:avLst/>
          </a:prstGeom>
        </p:spPr>
      </p:pic>
      <p:sp>
        <p:nvSpPr>
          <p:cNvPr id="3" name="Subtitle 2">
            <a:extLst>
              <a:ext uri="{FF2B5EF4-FFF2-40B4-BE49-F238E27FC236}">
                <a16:creationId xmlns:a16="http://schemas.microsoft.com/office/drawing/2014/main" id="{48050A1A-AE2D-540E-20A6-AC1E16D7DA5D}"/>
              </a:ext>
            </a:extLst>
          </p:cNvPr>
          <p:cNvSpPr>
            <a:spLocks noGrp="1"/>
          </p:cNvSpPr>
          <p:nvPr>
            <p:ph type="subTitle" idx="1"/>
          </p:nvPr>
        </p:nvSpPr>
        <p:spPr>
          <a:xfrm>
            <a:off x="1524000" y="5661655"/>
            <a:ext cx="9144000" cy="761240"/>
          </a:xfrm>
        </p:spPr>
        <p:txBody>
          <a:bodyPr anchor="ctr">
            <a:normAutofit/>
          </a:bodyPr>
          <a:lstStyle>
            <a:lvl1pPr marL="0" indent="0" algn="ctr">
              <a:buNone/>
              <a:defRPr sz="2400" b="0" i="0">
                <a:solidFill>
                  <a:schemeClr val="bg1"/>
                </a:solidFill>
                <a:latin typeface="Outfit" pitchFamily="2" charset="0"/>
                <a:ea typeface="Roboto Slab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5" name="Picture 4" descr="Logo&#10;&#10;Description automatically generated">
            <a:extLst>
              <a:ext uri="{FF2B5EF4-FFF2-40B4-BE49-F238E27FC236}">
                <a16:creationId xmlns:a16="http://schemas.microsoft.com/office/drawing/2014/main" id="{5FADA870-C1D0-573B-B984-EACD3497FF24}"/>
              </a:ext>
            </a:extLst>
          </p:cNvPr>
          <p:cNvPicPr>
            <a:picLocks noChangeAspect="1"/>
          </p:cNvPicPr>
          <p:nvPr userDrawn="1"/>
        </p:nvPicPr>
        <p:blipFill>
          <a:blip r:embed="rId3"/>
          <a:stretch>
            <a:fillRect/>
          </a:stretch>
        </p:blipFill>
        <p:spPr>
          <a:xfrm>
            <a:off x="4103062" y="1675215"/>
            <a:ext cx="3985875" cy="3507569"/>
          </a:xfrm>
          <a:prstGeom prst="rect">
            <a:avLst/>
          </a:prstGeom>
        </p:spPr>
      </p:pic>
    </p:spTree>
    <p:extLst>
      <p:ext uri="{BB962C8B-B14F-4D97-AF65-F5344CB8AC3E}">
        <p14:creationId xmlns:p14="http://schemas.microsoft.com/office/powerpoint/2010/main" val="3262508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Overview_Small Title">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DC928062-D16B-B831-8B07-2E009ADE776E}"/>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10" name="Slide Number Placeholder 5">
            <a:extLst>
              <a:ext uri="{FF2B5EF4-FFF2-40B4-BE49-F238E27FC236}">
                <a16:creationId xmlns:a16="http://schemas.microsoft.com/office/drawing/2014/main" id="{D8366AC6-07E0-F996-6490-1E646D7328BE}"/>
              </a:ext>
            </a:extLst>
          </p:cNvPr>
          <p:cNvSpPr>
            <a:spLocks noGrp="1"/>
          </p:cNvSpPr>
          <p:nvPr>
            <p:ph type="sldNum" sz="quarter" idx="4"/>
          </p:nvPr>
        </p:nvSpPr>
        <p:spPr>
          <a:xfrm>
            <a:off x="8951697" y="6356350"/>
            <a:ext cx="2061006" cy="365125"/>
          </a:xfrm>
          <a:prstGeom prst="rect">
            <a:avLst/>
          </a:prstGeom>
        </p:spPr>
        <p:txBody>
          <a:bodyPr/>
          <a:lstStyle>
            <a:lvl1pPr algn="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sp>
        <p:nvSpPr>
          <p:cNvPr id="12" name="Footer Placeholder 8">
            <a:extLst>
              <a:ext uri="{FF2B5EF4-FFF2-40B4-BE49-F238E27FC236}">
                <a16:creationId xmlns:a16="http://schemas.microsoft.com/office/drawing/2014/main" id="{5C88C5BE-1A70-F6C4-AA20-C5D1400EDEDE}"/>
              </a:ext>
            </a:extLst>
          </p:cNvPr>
          <p:cNvSpPr>
            <a:spLocks noGrp="1"/>
          </p:cNvSpPr>
          <p:nvPr>
            <p:ph type="ftr" sz="quarter" idx="3"/>
          </p:nvPr>
        </p:nvSpPr>
        <p:spPr>
          <a:xfrm>
            <a:off x="251791" y="6356350"/>
            <a:ext cx="4996070"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14" name="Content Placeholder 2">
            <a:extLst>
              <a:ext uri="{FF2B5EF4-FFF2-40B4-BE49-F238E27FC236}">
                <a16:creationId xmlns:a16="http://schemas.microsoft.com/office/drawing/2014/main" id="{487E7CE1-5B2F-9F85-D095-102FE6ABB1FC}"/>
              </a:ext>
            </a:extLst>
          </p:cNvPr>
          <p:cNvSpPr>
            <a:spLocks noGrp="1"/>
          </p:cNvSpPr>
          <p:nvPr>
            <p:ph idx="1"/>
          </p:nvPr>
        </p:nvSpPr>
        <p:spPr>
          <a:xfrm>
            <a:off x="838200" y="1825625"/>
            <a:ext cx="10515600" cy="4351338"/>
          </a:xfrm>
        </p:spPr>
        <p:txBody>
          <a:bodyPr anchor="ctr"/>
          <a:lstStyle>
            <a:lvl1pPr marL="0" indent="0" algn="ctr">
              <a:lnSpc>
                <a:spcPct val="114000"/>
              </a:lnSpc>
              <a:spcBef>
                <a:spcPts val="0"/>
              </a:spcBef>
              <a:spcAft>
                <a:spcPts val="1000"/>
              </a:spcAft>
              <a:buNone/>
              <a:defRPr/>
            </a:lvl1pPr>
          </a:lstStyle>
          <a:p>
            <a:pPr lvl="0"/>
            <a:r>
              <a:rPr lang="en-GB"/>
              <a:t>Click to edit Master text styles</a:t>
            </a:r>
          </a:p>
        </p:txBody>
      </p:sp>
      <p:sp>
        <p:nvSpPr>
          <p:cNvPr id="3" name="TextBox 2">
            <a:extLst>
              <a:ext uri="{FF2B5EF4-FFF2-40B4-BE49-F238E27FC236}">
                <a16:creationId xmlns:a16="http://schemas.microsoft.com/office/drawing/2014/main" id="{C5B9AB4D-8326-2922-FC46-C3026C0BD7A5}"/>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sp>
        <p:nvSpPr>
          <p:cNvPr id="4" name="Title 1">
            <a:extLst>
              <a:ext uri="{FF2B5EF4-FFF2-40B4-BE49-F238E27FC236}">
                <a16:creationId xmlns:a16="http://schemas.microsoft.com/office/drawing/2014/main" id="{194443CC-D6C9-C084-2CC2-15967A66B87D}"/>
              </a:ext>
            </a:extLst>
          </p:cNvPr>
          <p:cNvSpPr>
            <a:spLocks noGrp="1"/>
          </p:cNvSpPr>
          <p:nvPr>
            <p:ph type="title"/>
          </p:nvPr>
        </p:nvSpPr>
        <p:spPr>
          <a:xfrm>
            <a:off x="838200" y="837749"/>
            <a:ext cx="10515600" cy="618849"/>
          </a:xfrm>
        </p:spPr>
        <p:txBody>
          <a:bodyPr/>
          <a:lstStyle/>
          <a:p>
            <a:r>
              <a:rPr lang="en-GB"/>
              <a:t>Click to edit Master title style</a:t>
            </a:r>
            <a:endParaRPr lang="en-GB" dirty="0"/>
          </a:p>
        </p:txBody>
      </p:sp>
      <p:sp>
        <p:nvSpPr>
          <p:cNvPr id="5" name="Text Placeholder 7">
            <a:extLst>
              <a:ext uri="{FF2B5EF4-FFF2-40B4-BE49-F238E27FC236}">
                <a16:creationId xmlns:a16="http://schemas.microsoft.com/office/drawing/2014/main" id="{F41C136D-435D-E59C-F8FB-8CC4B4DA2F01}"/>
              </a:ext>
            </a:extLst>
          </p:cNvPr>
          <p:cNvSpPr>
            <a:spLocks noGrp="1"/>
          </p:cNvSpPr>
          <p:nvPr>
            <p:ph type="body" sz="quarter" idx="10"/>
          </p:nvPr>
        </p:nvSpPr>
        <p:spPr>
          <a:xfrm>
            <a:off x="838200" y="542196"/>
            <a:ext cx="5834614" cy="365126"/>
          </a:xfrm>
        </p:spPr>
        <p:txBody>
          <a:bodyPr>
            <a:normAutofit/>
          </a:bodyPr>
          <a:lstStyle>
            <a:lvl1pPr marL="0" indent="0">
              <a:buNone/>
              <a:defRPr sz="2000">
                <a:solidFill>
                  <a:srgbClr val="0A744F"/>
                </a:solidFill>
                <a:latin typeface="Outfit" pitchFamily="2" charset="0"/>
              </a:defRPr>
            </a:lvl1pPr>
          </a:lstStyle>
          <a:p>
            <a:pPr lvl="0"/>
            <a:r>
              <a:rPr lang="en-GB"/>
              <a:t>Click to edit Master text styles</a:t>
            </a:r>
          </a:p>
        </p:txBody>
      </p:sp>
    </p:spTree>
    <p:extLst>
      <p:ext uri="{BB962C8B-B14F-4D97-AF65-F5344CB8AC3E}">
        <p14:creationId xmlns:p14="http://schemas.microsoft.com/office/powerpoint/2010/main" val="291660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0639-7A18-8C9B-22FD-30A78E8645E6}"/>
              </a:ext>
            </a:extLst>
          </p:cNvPr>
          <p:cNvSpPr>
            <a:spLocks noGrp="1"/>
          </p:cNvSpPr>
          <p:nvPr>
            <p:ph type="title"/>
          </p:nvPr>
        </p:nvSpPr>
        <p:spPr/>
        <p:txBody>
          <a:bodyPr/>
          <a:lstStyle/>
          <a:p>
            <a:r>
              <a:rPr lang="en-GB"/>
              <a:t>Click to edit Master title style</a:t>
            </a:r>
          </a:p>
        </p:txBody>
      </p:sp>
      <p:pic>
        <p:nvPicPr>
          <p:cNvPr id="7" name="Picture 6" descr="Logo&#10;&#10;Description automatically generated">
            <a:extLst>
              <a:ext uri="{FF2B5EF4-FFF2-40B4-BE49-F238E27FC236}">
                <a16:creationId xmlns:a16="http://schemas.microsoft.com/office/drawing/2014/main" id="{DC928062-D16B-B831-8B07-2E009ADE776E}"/>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10" name="Slide Number Placeholder 5">
            <a:extLst>
              <a:ext uri="{FF2B5EF4-FFF2-40B4-BE49-F238E27FC236}">
                <a16:creationId xmlns:a16="http://schemas.microsoft.com/office/drawing/2014/main" id="{D8366AC6-07E0-F996-6490-1E646D7328BE}"/>
              </a:ext>
            </a:extLst>
          </p:cNvPr>
          <p:cNvSpPr>
            <a:spLocks noGrp="1"/>
          </p:cNvSpPr>
          <p:nvPr>
            <p:ph type="sldNum" sz="quarter" idx="4"/>
          </p:nvPr>
        </p:nvSpPr>
        <p:spPr>
          <a:xfrm>
            <a:off x="8951697" y="6356350"/>
            <a:ext cx="2061006" cy="365125"/>
          </a:xfrm>
          <a:prstGeom prst="rect">
            <a:avLst/>
          </a:prstGeom>
        </p:spPr>
        <p:txBody>
          <a:bodyPr/>
          <a:lstStyle>
            <a:lvl1pPr algn="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sp>
        <p:nvSpPr>
          <p:cNvPr id="12" name="Footer Placeholder 8">
            <a:extLst>
              <a:ext uri="{FF2B5EF4-FFF2-40B4-BE49-F238E27FC236}">
                <a16:creationId xmlns:a16="http://schemas.microsoft.com/office/drawing/2014/main" id="{5C88C5BE-1A70-F6C4-AA20-C5D1400EDEDE}"/>
              </a:ext>
            </a:extLst>
          </p:cNvPr>
          <p:cNvSpPr>
            <a:spLocks noGrp="1"/>
          </p:cNvSpPr>
          <p:nvPr>
            <p:ph type="ftr" sz="quarter" idx="3"/>
          </p:nvPr>
        </p:nvSpPr>
        <p:spPr>
          <a:xfrm>
            <a:off x="251791" y="6356350"/>
            <a:ext cx="4837044"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3" name="TextBox 2">
            <a:extLst>
              <a:ext uri="{FF2B5EF4-FFF2-40B4-BE49-F238E27FC236}">
                <a16:creationId xmlns:a16="http://schemas.microsoft.com/office/drawing/2014/main" id="{9D041C21-0F06-34C4-47C7-448F3F50C1A4}"/>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spTree>
    <p:extLst>
      <p:ext uri="{BB962C8B-B14F-4D97-AF65-F5344CB8AC3E}">
        <p14:creationId xmlns:p14="http://schemas.microsoft.com/office/powerpoint/2010/main" val="211059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_Small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0639-7A18-8C9B-22FD-30A78E8645E6}"/>
              </a:ext>
            </a:extLst>
          </p:cNvPr>
          <p:cNvSpPr>
            <a:spLocks noGrp="1"/>
          </p:cNvSpPr>
          <p:nvPr>
            <p:ph type="title"/>
          </p:nvPr>
        </p:nvSpPr>
        <p:spPr>
          <a:xfrm>
            <a:off x="838200" y="837749"/>
            <a:ext cx="10515600" cy="618849"/>
          </a:xfrm>
        </p:spPr>
        <p:txBody>
          <a:bodyPr/>
          <a:lstStyle/>
          <a:p>
            <a:r>
              <a:rPr lang="en-GB"/>
              <a:t>Click to edit Master title style</a:t>
            </a:r>
            <a:endParaRPr lang="en-GB" dirty="0"/>
          </a:p>
        </p:txBody>
      </p:sp>
      <p:pic>
        <p:nvPicPr>
          <p:cNvPr id="7" name="Picture 6" descr="Logo&#10;&#10;Description automatically generated">
            <a:extLst>
              <a:ext uri="{FF2B5EF4-FFF2-40B4-BE49-F238E27FC236}">
                <a16:creationId xmlns:a16="http://schemas.microsoft.com/office/drawing/2014/main" id="{DC928062-D16B-B831-8B07-2E009ADE776E}"/>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10" name="Slide Number Placeholder 5">
            <a:extLst>
              <a:ext uri="{FF2B5EF4-FFF2-40B4-BE49-F238E27FC236}">
                <a16:creationId xmlns:a16="http://schemas.microsoft.com/office/drawing/2014/main" id="{D8366AC6-07E0-F996-6490-1E646D7328BE}"/>
              </a:ext>
            </a:extLst>
          </p:cNvPr>
          <p:cNvSpPr>
            <a:spLocks noGrp="1"/>
          </p:cNvSpPr>
          <p:nvPr>
            <p:ph type="sldNum" sz="quarter" idx="4"/>
          </p:nvPr>
        </p:nvSpPr>
        <p:spPr>
          <a:xfrm>
            <a:off x="8951697" y="6356350"/>
            <a:ext cx="2061006" cy="365125"/>
          </a:xfrm>
          <a:prstGeom prst="rect">
            <a:avLst/>
          </a:prstGeom>
        </p:spPr>
        <p:txBody>
          <a:bodyPr/>
          <a:lstStyle>
            <a:lvl1pPr algn="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sp>
        <p:nvSpPr>
          <p:cNvPr id="12" name="Footer Placeholder 8">
            <a:extLst>
              <a:ext uri="{FF2B5EF4-FFF2-40B4-BE49-F238E27FC236}">
                <a16:creationId xmlns:a16="http://schemas.microsoft.com/office/drawing/2014/main" id="{5C88C5BE-1A70-F6C4-AA20-C5D1400EDEDE}"/>
              </a:ext>
            </a:extLst>
          </p:cNvPr>
          <p:cNvSpPr>
            <a:spLocks noGrp="1"/>
          </p:cNvSpPr>
          <p:nvPr>
            <p:ph type="ftr" sz="quarter" idx="3"/>
          </p:nvPr>
        </p:nvSpPr>
        <p:spPr>
          <a:xfrm>
            <a:off x="251791" y="6356350"/>
            <a:ext cx="4837044"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3" name="TextBox 2">
            <a:extLst>
              <a:ext uri="{FF2B5EF4-FFF2-40B4-BE49-F238E27FC236}">
                <a16:creationId xmlns:a16="http://schemas.microsoft.com/office/drawing/2014/main" id="{9D041C21-0F06-34C4-47C7-448F3F50C1A4}"/>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sp>
        <p:nvSpPr>
          <p:cNvPr id="8" name="Text Placeholder 7">
            <a:extLst>
              <a:ext uri="{FF2B5EF4-FFF2-40B4-BE49-F238E27FC236}">
                <a16:creationId xmlns:a16="http://schemas.microsoft.com/office/drawing/2014/main" id="{3DDF2A75-8AF3-586C-EBC4-E6A07F6B4ACF}"/>
              </a:ext>
            </a:extLst>
          </p:cNvPr>
          <p:cNvSpPr>
            <a:spLocks noGrp="1"/>
          </p:cNvSpPr>
          <p:nvPr>
            <p:ph type="body" sz="quarter" idx="10"/>
          </p:nvPr>
        </p:nvSpPr>
        <p:spPr>
          <a:xfrm>
            <a:off x="838200" y="542196"/>
            <a:ext cx="5834614" cy="365126"/>
          </a:xfrm>
        </p:spPr>
        <p:txBody>
          <a:bodyPr>
            <a:normAutofit/>
          </a:bodyPr>
          <a:lstStyle>
            <a:lvl1pPr marL="0" indent="0">
              <a:buNone/>
              <a:defRPr sz="2000">
                <a:solidFill>
                  <a:srgbClr val="0A744F"/>
                </a:solidFill>
                <a:latin typeface="Outfit" pitchFamily="2" charset="0"/>
              </a:defRPr>
            </a:lvl1pPr>
          </a:lstStyle>
          <a:p>
            <a:pPr lvl="0"/>
            <a:r>
              <a:rPr lang="en-GB"/>
              <a:t>Click to edit Master text styles</a:t>
            </a:r>
          </a:p>
        </p:txBody>
      </p:sp>
    </p:spTree>
    <p:extLst>
      <p:ext uri="{BB962C8B-B14F-4D97-AF65-F5344CB8AC3E}">
        <p14:creationId xmlns:p14="http://schemas.microsoft.com/office/powerpoint/2010/main" val="1858536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8785821B-803F-965D-BC57-57C289D649CB}"/>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9" name="Slide Number Placeholder 5">
            <a:extLst>
              <a:ext uri="{FF2B5EF4-FFF2-40B4-BE49-F238E27FC236}">
                <a16:creationId xmlns:a16="http://schemas.microsoft.com/office/drawing/2014/main" id="{1775856C-AF6B-FAB1-46EC-4CDBE50F8738}"/>
              </a:ext>
            </a:extLst>
          </p:cNvPr>
          <p:cNvSpPr>
            <a:spLocks noGrp="1"/>
          </p:cNvSpPr>
          <p:nvPr>
            <p:ph type="sldNum" sz="quarter" idx="4"/>
          </p:nvPr>
        </p:nvSpPr>
        <p:spPr>
          <a:xfrm>
            <a:off x="8951697" y="6356350"/>
            <a:ext cx="2061006" cy="365125"/>
          </a:xfrm>
          <a:prstGeom prst="rect">
            <a:avLst/>
          </a:prstGeom>
        </p:spPr>
        <p:txBody>
          <a:bodyPr/>
          <a:lstStyle>
            <a:lvl1pPr algn="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sp>
        <p:nvSpPr>
          <p:cNvPr id="11" name="Footer Placeholder 8">
            <a:extLst>
              <a:ext uri="{FF2B5EF4-FFF2-40B4-BE49-F238E27FC236}">
                <a16:creationId xmlns:a16="http://schemas.microsoft.com/office/drawing/2014/main" id="{556C017D-1A16-2E86-119D-CA0D6146108B}"/>
              </a:ext>
            </a:extLst>
          </p:cNvPr>
          <p:cNvSpPr>
            <a:spLocks noGrp="1"/>
          </p:cNvSpPr>
          <p:nvPr>
            <p:ph type="ftr" sz="quarter" idx="3"/>
          </p:nvPr>
        </p:nvSpPr>
        <p:spPr>
          <a:xfrm>
            <a:off x="251791" y="6356350"/>
            <a:ext cx="4419600"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2" name="TextBox 1">
            <a:extLst>
              <a:ext uri="{FF2B5EF4-FFF2-40B4-BE49-F238E27FC236}">
                <a16:creationId xmlns:a16="http://schemas.microsoft.com/office/drawing/2014/main" id="{99D0919B-589F-C607-F5EF-E1BC4C1C36BE}"/>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spTree>
    <p:extLst>
      <p:ext uri="{BB962C8B-B14F-4D97-AF65-F5344CB8AC3E}">
        <p14:creationId xmlns:p14="http://schemas.microsoft.com/office/powerpoint/2010/main" val="914626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851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d slide">
    <p:bg>
      <p:bgPr>
        <a:solidFill>
          <a:srgbClr val="002856"/>
        </a:solid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F88B82C8-8DC9-8F28-24B8-AE114BD7C05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picture containing text, clipart&#10;&#10;Description automatically generated">
            <a:extLst>
              <a:ext uri="{FF2B5EF4-FFF2-40B4-BE49-F238E27FC236}">
                <a16:creationId xmlns:a16="http://schemas.microsoft.com/office/drawing/2014/main" id="{CE4EE149-71D2-A60A-3DF0-78F13EC89840}"/>
              </a:ext>
            </a:extLst>
          </p:cNvPr>
          <p:cNvPicPr>
            <a:picLocks noChangeAspect="1"/>
          </p:cNvPicPr>
          <p:nvPr userDrawn="1"/>
        </p:nvPicPr>
        <p:blipFill>
          <a:blip r:embed="rId3"/>
          <a:stretch>
            <a:fillRect/>
          </a:stretch>
        </p:blipFill>
        <p:spPr>
          <a:xfrm>
            <a:off x="3271520" y="1559870"/>
            <a:ext cx="5648960" cy="1689911"/>
          </a:xfrm>
          <a:prstGeom prst="rect">
            <a:avLst/>
          </a:prstGeom>
        </p:spPr>
      </p:pic>
      <p:sp>
        <p:nvSpPr>
          <p:cNvPr id="4" name="TextBox 3">
            <a:extLst>
              <a:ext uri="{FF2B5EF4-FFF2-40B4-BE49-F238E27FC236}">
                <a16:creationId xmlns:a16="http://schemas.microsoft.com/office/drawing/2014/main" id="{C732DEE9-2848-A4E4-E874-946807120F07}"/>
              </a:ext>
            </a:extLst>
          </p:cNvPr>
          <p:cNvSpPr txBox="1"/>
          <p:nvPr userDrawn="1"/>
        </p:nvSpPr>
        <p:spPr>
          <a:xfrm>
            <a:off x="3732254" y="3793094"/>
            <a:ext cx="4727492" cy="1416157"/>
          </a:xfrm>
          <a:prstGeom prst="rect">
            <a:avLst/>
          </a:prstGeom>
          <a:noFill/>
        </p:spPr>
        <p:txBody>
          <a:bodyPr wrap="square" rtlCol="0">
            <a:spAutoFit/>
          </a:bodyPr>
          <a:lstStyle/>
          <a:p>
            <a:pPr algn="ctr">
              <a:lnSpc>
                <a:spcPct val="150000"/>
              </a:lnSpc>
            </a:pPr>
            <a:r>
              <a:rPr lang="en-GB" sz="2800" b="0" i="0" u="sng" dirty="0">
                <a:solidFill>
                  <a:schemeClr val="bg1"/>
                </a:solidFill>
                <a:latin typeface="Outfit Medium" pitchFamily="2" charset="0"/>
              </a:rPr>
              <a:t>bic.org.uk</a:t>
            </a:r>
            <a:endParaRPr lang="en-GB" sz="2000" b="0" i="0" u="none" dirty="0">
              <a:solidFill>
                <a:schemeClr val="bg1"/>
              </a:solidFill>
              <a:latin typeface="Outfit" pitchFamily="2" charset="0"/>
            </a:endParaRPr>
          </a:p>
          <a:p>
            <a:pPr algn="ctr">
              <a:lnSpc>
                <a:spcPct val="114000"/>
              </a:lnSpc>
            </a:pPr>
            <a:r>
              <a:rPr lang="en-GB" sz="2000" b="0" i="0" u="none" dirty="0">
                <a:solidFill>
                  <a:schemeClr val="bg1"/>
                </a:solidFill>
                <a:latin typeface="Outfit" pitchFamily="2" charset="0"/>
              </a:rPr>
              <a:t>@bic1uk</a:t>
            </a:r>
          </a:p>
          <a:p>
            <a:pPr marL="0" marR="0" lvl="0" indent="0" algn="ctr" defTabSz="914400" rtl="0" eaLnBrk="1" fontAlgn="auto" latinLnBrk="0" hangingPunct="1">
              <a:lnSpc>
                <a:spcPct val="114000"/>
              </a:lnSpc>
              <a:spcBef>
                <a:spcPts val="0"/>
              </a:spcBef>
              <a:spcAft>
                <a:spcPts val="0"/>
              </a:spcAft>
              <a:buClrTx/>
              <a:buSzTx/>
              <a:buFontTx/>
              <a:buNone/>
              <a:tabLst/>
              <a:defRPr/>
            </a:pPr>
            <a:r>
              <a:rPr lang="en-GB" sz="2000" b="0" i="0" dirty="0">
                <a:solidFill>
                  <a:srgbClr val="FFFFFF"/>
                </a:solidFill>
                <a:effectLst/>
                <a:latin typeface="Outfit" pitchFamily="2" charset="0"/>
              </a:rPr>
              <a:t>020 4551 1570</a:t>
            </a:r>
          </a:p>
        </p:txBody>
      </p:sp>
      <p:sp>
        <p:nvSpPr>
          <p:cNvPr id="6" name="Footer Placeholder 8">
            <a:extLst>
              <a:ext uri="{FF2B5EF4-FFF2-40B4-BE49-F238E27FC236}">
                <a16:creationId xmlns:a16="http://schemas.microsoft.com/office/drawing/2014/main" id="{341A6108-B775-411E-7923-6D55BE91F5D4}"/>
              </a:ext>
            </a:extLst>
          </p:cNvPr>
          <p:cNvSpPr>
            <a:spLocks noGrp="1"/>
          </p:cNvSpPr>
          <p:nvPr>
            <p:ph type="ftr" sz="quarter" idx="3"/>
          </p:nvPr>
        </p:nvSpPr>
        <p:spPr>
          <a:xfrm>
            <a:off x="251791" y="6356350"/>
            <a:ext cx="4727492" cy="365125"/>
          </a:xfrm>
          <a:prstGeom prst="rect">
            <a:avLst/>
          </a:prstGeom>
        </p:spPr>
        <p:txBody>
          <a:bodyPr anchor="ctr"/>
          <a:lstStyle>
            <a:lvl1pPr>
              <a:defRPr sz="1200" b="0" i="0">
                <a:solidFill>
                  <a:schemeClr val="bg1"/>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Tree>
    <p:extLst>
      <p:ext uri="{BB962C8B-B14F-4D97-AF65-F5344CB8AC3E}">
        <p14:creationId xmlns:p14="http://schemas.microsoft.com/office/powerpoint/2010/main" val="29617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Blue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5087E-A8AC-2EA5-68EA-B30E69208B03}"/>
              </a:ext>
            </a:extLst>
          </p:cNvPr>
          <p:cNvSpPr>
            <a:spLocks noGrp="1"/>
          </p:cNvSpPr>
          <p:nvPr>
            <p:ph type="dt" sz="half" idx="10"/>
          </p:nvPr>
        </p:nvSpPr>
        <p:spPr>
          <a:xfrm>
            <a:off x="838200" y="6356350"/>
            <a:ext cx="2743200" cy="365125"/>
          </a:xfrm>
          <a:prstGeom prst="rect">
            <a:avLst/>
          </a:prstGeom>
        </p:spPr>
        <p:txBody>
          <a:bodyPr/>
          <a:lstStyle/>
          <a:p>
            <a:fld id="{1658DF89-43C7-0E41-8898-1B70CFA711F6}" type="datetime1">
              <a:rPr lang="en-GB" smtClean="0"/>
              <a:t>07/04/2025</a:t>
            </a:fld>
            <a:endParaRPr lang="en-GB" dirty="0"/>
          </a:p>
        </p:txBody>
      </p:sp>
      <p:sp>
        <p:nvSpPr>
          <p:cNvPr id="3" name="Footer Placeholder 2">
            <a:extLst>
              <a:ext uri="{FF2B5EF4-FFF2-40B4-BE49-F238E27FC236}">
                <a16:creationId xmlns:a16="http://schemas.microsoft.com/office/drawing/2014/main" id="{00310124-A15D-ABEB-0CC4-279C064D2E6F}"/>
              </a:ext>
            </a:extLst>
          </p:cNvPr>
          <p:cNvSpPr>
            <a:spLocks noGrp="1"/>
          </p:cNvSpPr>
          <p:nvPr>
            <p:ph type="ftr" sz="quarter" idx="11"/>
          </p:nvPr>
        </p:nvSpPr>
        <p:spPr>
          <a:xfrm>
            <a:off x="8382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317466D8-235A-E087-0B5B-FB8158D163F3}"/>
              </a:ext>
            </a:extLst>
          </p:cNvPr>
          <p:cNvSpPr>
            <a:spLocks noGrp="1"/>
          </p:cNvSpPr>
          <p:nvPr>
            <p:ph type="sldNum" sz="quarter" idx="12"/>
          </p:nvPr>
        </p:nvSpPr>
        <p:spPr>
          <a:xfrm>
            <a:off x="8610600" y="6356350"/>
            <a:ext cx="2743200" cy="365125"/>
          </a:xfrm>
          <a:prstGeom prst="rect">
            <a:avLst/>
          </a:prstGeom>
        </p:spPr>
        <p:txBody>
          <a:bodyPr/>
          <a:lstStyle/>
          <a:p>
            <a:fld id="{805A28A8-1E8E-0948-AD31-66EE3FE3FE5B}" type="slidenum">
              <a:rPr lang="en-GB" smtClean="0"/>
              <a:t>‹#›</a:t>
            </a:fld>
            <a:endParaRPr lang="en-GB" dirty="0"/>
          </a:p>
        </p:txBody>
      </p:sp>
      <p:pic>
        <p:nvPicPr>
          <p:cNvPr id="6" name="Picture 5" descr="Shape&#10;&#10;Description automatically generated">
            <a:extLst>
              <a:ext uri="{FF2B5EF4-FFF2-40B4-BE49-F238E27FC236}">
                <a16:creationId xmlns:a16="http://schemas.microsoft.com/office/drawing/2014/main" id="{95A53FFE-ABD3-7DFB-0FE7-FD2160A1A3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E3D6069-A6E0-FE96-0F59-1DA467FCD73C}"/>
              </a:ext>
            </a:extLst>
          </p:cNvPr>
          <p:cNvSpPr>
            <a:spLocks noGrp="1"/>
          </p:cNvSpPr>
          <p:nvPr>
            <p:ph type="ctrTitle"/>
          </p:nvPr>
        </p:nvSpPr>
        <p:spPr>
          <a:xfrm>
            <a:off x="1524000" y="2235200"/>
            <a:ext cx="9144000" cy="2387600"/>
          </a:xfrm>
        </p:spPr>
        <p:txBody>
          <a:bodyPr anchor="ctr"/>
          <a:lstStyle>
            <a:lvl1pPr algn="ctr">
              <a:defRPr sz="6000" b="0" i="0">
                <a:solidFill>
                  <a:schemeClr val="bg1"/>
                </a:solidFill>
                <a:latin typeface="Outfit Medium"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1955889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lue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5087E-A8AC-2EA5-68EA-B30E69208B03}"/>
              </a:ext>
            </a:extLst>
          </p:cNvPr>
          <p:cNvSpPr>
            <a:spLocks noGrp="1"/>
          </p:cNvSpPr>
          <p:nvPr>
            <p:ph type="dt" sz="half" idx="10"/>
          </p:nvPr>
        </p:nvSpPr>
        <p:spPr>
          <a:xfrm>
            <a:off x="838200" y="6356350"/>
            <a:ext cx="2743200" cy="365125"/>
          </a:xfrm>
          <a:prstGeom prst="rect">
            <a:avLst/>
          </a:prstGeom>
        </p:spPr>
        <p:txBody>
          <a:bodyPr/>
          <a:lstStyle/>
          <a:p>
            <a:fld id="{50E5A226-8C82-DC4F-AF0C-56B0CD2219C7}" type="datetime1">
              <a:rPr lang="en-GB" smtClean="0"/>
              <a:t>07/04/2025</a:t>
            </a:fld>
            <a:endParaRPr lang="en-GB" dirty="0"/>
          </a:p>
        </p:txBody>
      </p:sp>
      <p:sp>
        <p:nvSpPr>
          <p:cNvPr id="3" name="Footer Placeholder 2">
            <a:extLst>
              <a:ext uri="{FF2B5EF4-FFF2-40B4-BE49-F238E27FC236}">
                <a16:creationId xmlns:a16="http://schemas.microsoft.com/office/drawing/2014/main" id="{00310124-A15D-ABEB-0CC4-279C064D2E6F}"/>
              </a:ext>
            </a:extLst>
          </p:cNvPr>
          <p:cNvSpPr>
            <a:spLocks noGrp="1"/>
          </p:cNvSpPr>
          <p:nvPr>
            <p:ph type="ftr" sz="quarter" idx="11"/>
          </p:nvPr>
        </p:nvSpPr>
        <p:spPr>
          <a:xfrm>
            <a:off x="838200" y="6356350"/>
            <a:ext cx="4114800" cy="365125"/>
          </a:xfrm>
          <a:prstGeom prst="rect">
            <a:avLst/>
          </a:prstGeom>
        </p:spPr>
        <p:txBody>
          <a:bodyPr/>
          <a:lstStyle/>
          <a:p>
            <a:endParaRPr lang="en-GB" dirty="0"/>
          </a:p>
        </p:txBody>
      </p:sp>
      <p:pic>
        <p:nvPicPr>
          <p:cNvPr id="8" name="Picture 7" descr="Background pattern&#10;&#10;Description automatically generated">
            <a:extLst>
              <a:ext uri="{FF2B5EF4-FFF2-40B4-BE49-F238E27FC236}">
                <a16:creationId xmlns:a16="http://schemas.microsoft.com/office/drawing/2014/main" id="{D00DDE64-8651-9D58-18FD-CA78E65043CF}"/>
              </a:ext>
            </a:extLst>
          </p:cNvPr>
          <p:cNvPicPr>
            <a:picLocks noChangeAspect="1"/>
          </p:cNvPicPr>
          <p:nvPr userDrawn="1"/>
        </p:nvPicPr>
        <p:blipFill>
          <a:blip r:embed="rId2"/>
          <a:stretch>
            <a:fillRect/>
          </a:stretch>
        </p:blipFill>
        <p:spPr>
          <a:xfrm>
            <a:off x="0" y="9939"/>
            <a:ext cx="12192000" cy="6858000"/>
          </a:xfrm>
          <a:prstGeom prst="rect">
            <a:avLst/>
          </a:prstGeom>
        </p:spPr>
      </p:pic>
      <p:sp>
        <p:nvSpPr>
          <p:cNvPr id="4" name="Slide Number Placeholder 3">
            <a:extLst>
              <a:ext uri="{FF2B5EF4-FFF2-40B4-BE49-F238E27FC236}">
                <a16:creationId xmlns:a16="http://schemas.microsoft.com/office/drawing/2014/main" id="{317466D8-235A-E087-0B5B-FB8158D163F3}"/>
              </a:ext>
            </a:extLst>
          </p:cNvPr>
          <p:cNvSpPr>
            <a:spLocks noGrp="1"/>
          </p:cNvSpPr>
          <p:nvPr>
            <p:ph type="sldNum" sz="quarter" idx="12"/>
          </p:nvPr>
        </p:nvSpPr>
        <p:spPr>
          <a:xfrm>
            <a:off x="8610600" y="6356350"/>
            <a:ext cx="2743200" cy="365125"/>
          </a:xfrm>
          <a:prstGeom prst="rect">
            <a:avLst/>
          </a:prstGeom>
        </p:spPr>
        <p:txBody>
          <a:bodyPr/>
          <a:lstStyle/>
          <a:p>
            <a:fld id="{805A28A8-1E8E-0948-AD31-66EE3FE3FE5B}" type="slidenum">
              <a:rPr lang="en-GB" smtClean="0"/>
              <a:t>‹#›</a:t>
            </a:fld>
            <a:endParaRPr lang="en-GB" dirty="0"/>
          </a:p>
        </p:txBody>
      </p:sp>
      <p:sp>
        <p:nvSpPr>
          <p:cNvPr id="7" name="Title 1">
            <a:extLst>
              <a:ext uri="{FF2B5EF4-FFF2-40B4-BE49-F238E27FC236}">
                <a16:creationId xmlns:a16="http://schemas.microsoft.com/office/drawing/2014/main" id="{5E3D6069-A6E0-FE96-0F59-1DA467FCD73C}"/>
              </a:ext>
            </a:extLst>
          </p:cNvPr>
          <p:cNvSpPr>
            <a:spLocks noGrp="1"/>
          </p:cNvSpPr>
          <p:nvPr>
            <p:ph type="ctrTitle"/>
          </p:nvPr>
        </p:nvSpPr>
        <p:spPr>
          <a:xfrm>
            <a:off x="1524000" y="2235200"/>
            <a:ext cx="9144000" cy="2387600"/>
          </a:xfrm>
        </p:spPr>
        <p:txBody>
          <a:bodyPr anchor="ctr"/>
          <a:lstStyle>
            <a:lvl1pPr algn="ctr">
              <a:defRPr sz="6000" b="0" i="0">
                <a:solidFill>
                  <a:schemeClr val="bg1"/>
                </a:solidFill>
                <a:latin typeface="Outfit Medium"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523104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Green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5087E-A8AC-2EA5-68EA-B30E69208B03}"/>
              </a:ext>
            </a:extLst>
          </p:cNvPr>
          <p:cNvSpPr>
            <a:spLocks noGrp="1"/>
          </p:cNvSpPr>
          <p:nvPr>
            <p:ph type="dt" sz="half" idx="10"/>
          </p:nvPr>
        </p:nvSpPr>
        <p:spPr>
          <a:xfrm>
            <a:off x="838200" y="6356350"/>
            <a:ext cx="2743200" cy="365125"/>
          </a:xfrm>
          <a:prstGeom prst="rect">
            <a:avLst/>
          </a:prstGeom>
        </p:spPr>
        <p:txBody>
          <a:bodyPr/>
          <a:lstStyle/>
          <a:p>
            <a:fld id="{B451DA6C-2194-F946-9FFB-223222377B69}" type="datetime1">
              <a:rPr lang="en-GB" smtClean="0"/>
              <a:t>07/04/2025</a:t>
            </a:fld>
            <a:endParaRPr lang="en-GB" dirty="0"/>
          </a:p>
        </p:txBody>
      </p:sp>
      <p:sp>
        <p:nvSpPr>
          <p:cNvPr id="3" name="Footer Placeholder 2">
            <a:extLst>
              <a:ext uri="{FF2B5EF4-FFF2-40B4-BE49-F238E27FC236}">
                <a16:creationId xmlns:a16="http://schemas.microsoft.com/office/drawing/2014/main" id="{00310124-A15D-ABEB-0CC4-279C064D2E6F}"/>
              </a:ext>
            </a:extLst>
          </p:cNvPr>
          <p:cNvSpPr>
            <a:spLocks noGrp="1"/>
          </p:cNvSpPr>
          <p:nvPr>
            <p:ph type="ftr" sz="quarter" idx="11"/>
          </p:nvPr>
        </p:nvSpPr>
        <p:spPr>
          <a:xfrm>
            <a:off x="8382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317466D8-235A-E087-0B5B-FB8158D163F3}"/>
              </a:ext>
            </a:extLst>
          </p:cNvPr>
          <p:cNvSpPr>
            <a:spLocks noGrp="1"/>
          </p:cNvSpPr>
          <p:nvPr>
            <p:ph type="sldNum" sz="quarter" idx="12"/>
          </p:nvPr>
        </p:nvSpPr>
        <p:spPr>
          <a:xfrm>
            <a:off x="8610600" y="6356350"/>
            <a:ext cx="2743200" cy="365125"/>
          </a:xfrm>
          <a:prstGeom prst="rect">
            <a:avLst/>
          </a:prstGeom>
        </p:spPr>
        <p:txBody>
          <a:bodyPr/>
          <a:lstStyle/>
          <a:p>
            <a:fld id="{805A28A8-1E8E-0948-AD31-66EE3FE3FE5B}" type="slidenum">
              <a:rPr lang="en-GB" smtClean="0"/>
              <a:t>‹#›</a:t>
            </a:fld>
            <a:endParaRPr lang="en-GB" dirty="0"/>
          </a:p>
        </p:txBody>
      </p:sp>
      <p:pic>
        <p:nvPicPr>
          <p:cNvPr id="6" name="Picture 5" descr="Shape, rectangle&#10;&#10;Description automatically generated">
            <a:extLst>
              <a:ext uri="{FF2B5EF4-FFF2-40B4-BE49-F238E27FC236}">
                <a16:creationId xmlns:a16="http://schemas.microsoft.com/office/drawing/2014/main" id="{998B2AE2-2C48-0F1F-D969-B142DFC712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E3D6069-A6E0-FE96-0F59-1DA467FCD73C}"/>
              </a:ext>
            </a:extLst>
          </p:cNvPr>
          <p:cNvSpPr>
            <a:spLocks noGrp="1"/>
          </p:cNvSpPr>
          <p:nvPr>
            <p:ph type="ctrTitle"/>
          </p:nvPr>
        </p:nvSpPr>
        <p:spPr>
          <a:xfrm>
            <a:off x="1524000" y="2235200"/>
            <a:ext cx="9144000" cy="2387600"/>
          </a:xfrm>
        </p:spPr>
        <p:txBody>
          <a:bodyPr anchor="ctr"/>
          <a:lstStyle>
            <a:lvl1pPr algn="ctr">
              <a:defRPr sz="6000" b="0" i="0">
                <a:solidFill>
                  <a:schemeClr val="bg1"/>
                </a:solidFill>
                <a:latin typeface="Outfit Medium"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1893150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Green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5087E-A8AC-2EA5-68EA-B30E69208B03}"/>
              </a:ext>
            </a:extLst>
          </p:cNvPr>
          <p:cNvSpPr>
            <a:spLocks noGrp="1"/>
          </p:cNvSpPr>
          <p:nvPr>
            <p:ph type="dt" sz="half" idx="10"/>
          </p:nvPr>
        </p:nvSpPr>
        <p:spPr>
          <a:xfrm>
            <a:off x="838200" y="6356350"/>
            <a:ext cx="2743200" cy="365125"/>
          </a:xfrm>
          <a:prstGeom prst="rect">
            <a:avLst/>
          </a:prstGeom>
        </p:spPr>
        <p:txBody>
          <a:bodyPr/>
          <a:lstStyle/>
          <a:p>
            <a:fld id="{256FCC3D-F070-8E42-9BA3-9BF40965BC17}" type="datetime1">
              <a:rPr lang="en-GB" smtClean="0"/>
              <a:t>07/04/2025</a:t>
            </a:fld>
            <a:endParaRPr lang="en-GB" dirty="0"/>
          </a:p>
        </p:txBody>
      </p:sp>
      <p:sp>
        <p:nvSpPr>
          <p:cNvPr id="3" name="Footer Placeholder 2">
            <a:extLst>
              <a:ext uri="{FF2B5EF4-FFF2-40B4-BE49-F238E27FC236}">
                <a16:creationId xmlns:a16="http://schemas.microsoft.com/office/drawing/2014/main" id="{00310124-A15D-ABEB-0CC4-279C064D2E6F}"/>
              </a:ext>
            </a:extLst>
          </p:cNvPr>
          <p:cNvSpPr>
            <a:spLocks noGrp="1"/>
          </p:cNvSpPr>
          <p:nvPr>
            <p:ph type="ftr" sz="quarter" idx="11"/>
          </p:nvPr>
        </p:nvSpPr>
        <p:spPr>
          <a:xfrm>
            <a:off x="8382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317466D8-235A-E087-0B5B-FB8158D163F3}"/>
              </a:ext>
            </a:extLst>
          </p:cNvPr>
          <p:cNvSpPr>
            <a:spLocks noGrp="1"/>
          </p:cNvSpPr>
          <p:nvPr>
            <p:ph type="sldNum" sz="quarter" idx="12"/>
          </p:nvPr>
        </p:nvSpPr>
        <p:spPr>
          <a:xfrm>
            <a:off x="8610600" y="6356350"/>
            <a:ext cx="2743200" cy="365125"/>
          </a:xfrm>
          <a:prstGeom prst="rect">
            <a:avLst/>
          </a:prstGeom>
        </p:spPr>
        <p:txBody>
          <a:bodyPr/>
          <a:lstStyle/>
          <a:p>
            <a:fld id="{805A28A8-1E8E-0948-AD31-66EE3FE3FE5B}" type="slidenum">
              <a:rPr lang="en-GB" smtClean="0"/>
              <a:t>‹#›</a:t>
            </a:fld>
            <a:endParaRPr lang="en-GB" dirty="0"/>
          </a:p>
        </p:txBody>
      </p:sp>
      <p:pic>
        <p:nvPicPr>
          <p:cNvPr id="8" name="Picture 7" descr="Background pattern&#10;&#10;Description automatically generated">
            <a:extLst>
              <a:ext uri="{FF2B5EF4-FFF2-40B4-BE49-F238E27FC236}">
                <a16:creationId xmlns:a16="http://schemas.microsoft.com/office/drawing/2014/main" id="{1AF48AF6-1ACC-4189-763A-5D37DD353B2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E3D6069-A6E0-FE96-0F59-1DA467FCD73C}"/>
              </a:ext>
            </a:extLst>
          </p:cNvPr>
          <p:cNvSpPr>
            <a:spLocks noGrp="1"/>
          </p:cNvSpPr>
          <p:nvPr>
            <p:ph type="ctrTitle"/>
          </p:nvPr>
        </p:nvSpPr>
        <p:spPr>
          <a:xfrm>
            <a:off x="1524000" y="2235200"/>
            <a:ext cx="9144000" cy="2387600"/>
          </a:xfrm>
        </p:spPr>
        <p:txBody>
          <a:bodyPr anchor="ctr"/>
          <a:lstStyle>
            <a:lvl1pPr algn="ctr">
              <a:defRPr sz="6000" b="0" i="0">
                <a:solidFill>
                  <a:schemeClr val="bg1"/>
                </a:solidFill>
                <a:latin typeface="Outfit Medium"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151016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6F58-0A5B-AB6B-F152-B7C4A010B6F8}"/>
              </a:ext>
            </a:extLst>
          </p:cNvPr>
          <p:cNvSpPr>
            <a:spLocks noGrp="1"/>
          </p:cNvSpPr>
          <p:nvPr>
            <p:ph type="title" hasCustomPrompt="1"/>
          </p:nvPr>
        </p:nvSpPr>
        <p:spPr/>
        <p:txBody>
          <a:bodyPr>
            <a:normAutofit/>
          </a:bodyPr>
          <a:lstStyle>
            <a:lvl1pPr>
              <a:defRPr sz="3600" b="0" i="0">
                <a:latin typeface="Outfit Medium" pitchFamily="2" charset="0"/>
              </a:defRPr>
            </a:lvl1pPr>
          </a:lstStyle>
          <a:p>
            <a:r>
              <a:rPr lang="en-GB" dirty="0"/>
              <a:t>Agenda</a:t>
            </a:r>
          </a:p>
        </p:txBody>
      </p:sp>
      <p:sp>
        <p:nvSpPr>
          <p:cNvPr id="3" name="Content Placeholder 2">
            <a:extLst>
              <a:ext uri="{FF2B5EF4-FFF2-40B4-BE49-F238E27FC236}">
                <a16:creationId xmlns:a16="http://schemas.microsoft.com/office/drawing/2014/main" id="{82A51D6E-A79D-CFFC-0CFB-F7AA96F09E2D}"/>
              </a:ext>
            </a:extLst>
          </p:cNvPr>
          <p:cNvSpPr>
            <a:spLocks noGrp="1"/>
          </p:cNvSpPr>
          <p:nvPr>
            <p:ph idx="1"/>
          </p:nvPr>
        </p:nvSpPr>
        <p:spPr>
          <a:xfrm>
            <a:off x="838200" y="1825625"/>
            <a:ext cx="52578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0F1FA50D-024A-58D4-D438-99C3EFDB6385}"/>
              </a:ext>
            </a:extLst>
          </p:cNvPr>
          <p:cNvSpPr>
            <a:spLocks noGrp="1"/>
          </p:cNvSpPr>
          <p:nvPr>
            <p:ph type="sldNum" sz="quarter" idx="12"/>
          </p:nvPr>
        </p:nvSpPr>
        <p:spPr>
          <a:xfrm>
            <a:off x="8951697" y="6356350"/>
            <a:ext cx="2061006" cy="365125"/>
          </a:xfrm>
          <a:prstGeom prst="rect">
            <a:avLst/>
          </a:prstGeom>
        </p:spPr>
        <p:txBody>
          <a:bodyPr/>
          <a:lstStyle>
            <a:lvl1pP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pic>
        <p:nvPicPr>
          <p:cNvPr id="7" name="Picture 6" descr="Logo&#10;&#10;Description automatically generated">
            <a:extLst>
              <a:ext uri="{FF2B5EF4-FFF2-40B4-BE49-F238E27FC236}">
                <a16:creationId xmlns:a16="http://schemas.microsoft.com/office/drawing/2014/main" id="{A2971046-3571-958C-CADC-35B96AA5F270}"/>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9" name="Footer Placeholder 8">
            <a:extLst>
              <a:ext uri="{FF2B5EF4-FFF2-40B4-BE49-F238E27FC236}">
                <a16:creationId xmlns:a16="http://schemas.microsoft.com/office/drawing/2014/main" id="{1FFA32A0-1280-61F0-6405-53DE1E845E65}"/>
              </a:ext>
            </a:extLst>
          </p:cNvPr>
          <p:cNvSpPr>
            <a:spLocks noGrp="1"/>
          </p:cNvSpPr>
          <p:nvPr>
            <p:ph type="ftr" sz="quarter" idx="3"/>
          </p:nvPr>
        </p:nvSpPr>
        <p:spPr>
          <a:xfrm>
            <a:off x="251791" y="6356350"/>
            <a:ext cx="4588566"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4" name="TextBox 3">
            <a:extLst>
              <a:ext uri="{FF2B5EF4-FFF2-40B4-BE49-F238E27FC236}">
                <a16:creationId xmlns:a16="http://schemas.microsoft.com/office/drawing/2014/main" id="{1D643855-C6E0-334B-822B-24BE475FFF01}"/>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pic>
        <p:nvPicPr>
          <p:cNvPr id="5" name="Picture 4" descr="Icon&#10;&#10;Description automatically generated">
            <a:extLst>
              <a:ext uri="{FF2B5EF4-FFF2-40B4-BE49-F238E27FC236}">
                <a16:creationId xmlns:a16="http://schemas.microsoft.com/office/drawing/2014/main" id="{A2E98A4E-463D-75AC-F6EA-1EEF62936084}"/>
              </a:ext>
            </a:extLst>
          </p:cNvPr>
          <p:cNvPicPr>
            <a:picLocks noChangeAspect="1"/>
          </p:cNvPicPr>
          <p:nvPr userDrawn="1"/>
        </p:nvPicPr>
        <p:blipFill>
          <a:blip r:embed="rId3"/>
          <a:stretch>
            <a:fillRect/>
          </a:stretch>
        </p:blipFill>
        <p:spPr>
          <a:xfrm>
            <a:off x="6979746" y="1668117"/>
            <a:ext cx="4154213" cy="4154213"/>
          </a:xfrm>
          <a:prstGeom prst="rect">
            <a:avLst/>
          </a:prstGeom>
        </p:spPr>
      </p:pic>
    </p:spTree>
    <p:extLst>
      <p:ext uri="{BB962C8B-B14F-4D97-AF65-F5344CB8AC3E}">
        <p14:creationId xmlns:p14="http://schemas.microsoft.com/office/powerpoint/2010/main" val="3597669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angerin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5087E-A8AC-2EA5-68EA-B30E69208B03}"/>
              </a:ext>
            </a:extLst>
          </p:cNvPr>
          <p:cNvSpPr>
            <a:spLocks noGrp="1"/>
          </p:cNvSpPr>
          <p:nvPr>
            <p:ph type="dt" sz="half" idx="10"/>
          </p:nvPr>
        </p:nvSpPr>
        <p:spPr>
          <a:xfrm>
            <a:off x="838200" y="6356350"/>
            <a:ext cx="2743200" cy="365125"/>
          </a:xfrm>
          <a:prstGeom prst="rect">
            <a:avLst/>
          </a:prstGeom>
        </p:spPr>
        <p:txBody>
          <a:bodyPr/>
          <a:lstStyle/>
          <a:p>
            <a:fld id="{E0DECA9A-EC88-AF44-B8AC-5293E8D9D12A}" type="datetime1">
              <a:rPr lang="en-GB" smtClean="0"/>
              <a:t>07/04/2025</a:t>
            </a:fld>
            <a:endParaRPr lang="en-GB" dirty="0"/>
          </a:p>
        </p:txBody>
      </p:sp>
      <p:sp>
        <p:nvSpPr>
          <p:cNvPr id="3" name="Footer Placeholder 2">
            <a:extLst>
              <a:ext uri="{FF2B5EF4-FFF2-40B4-BE49-F238E27FC236}">
                <a16:creationId xmlns:a16="http://schemas.microsoft.com/office/drawing/2014/main" id="{00310124-A15D-ABEB-0CC4-279C064D2E6F}"/>
              </a:ext>
            </a:extLst>
          </p:cNvPr>
          <p:cNvSpPr>
            <a:spLocks noGrp="1"/>
          </p:cNvSpPr>
          <p:nvPr>
            <p:ph type="ftr" sz="quarter" idx="11"/>
          </p:nvPr>
        </p:nvSpPr>
        <p:spPr>
          <a:xfrm>
            <a:off x="8382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317466D8-235A-E087-0B5B-FB8158D163F3}"/>
              </a:ext>
            </a:extLst>
          </p:cNvPr>
          <p:cNvSpPr>
            <a:spLocks noGrp="1"/>
          </p:cNvSpPr>
          <p:nvPr>
            <p:ph type="sldNum" sz="quarter" idx="12"/>
          </p:nvPr>
        </p:nvSpPr>
        <p:spPr>
          <a:xfrm>
            <a:off x="8610600" y="6356350"/>
            <a:ext cx="2743200" cy="365125"/>
          </a:xfrm>
          <a:prstGeom prst="rect">
            <a:avLst/>
          </a:prstGeom>
        </p:spPr>
        <p:txBody>
          <a:bodyPr/>
          <a:lstStyle/>
          <a:p>
            <a:fld id="{805A28A8-1E8E-0948-AD31-66EE3FE3FE5B}" type="slidenum">
              <a:rPr lang="en-GB" smtClean="0"/>
              <a:t>‹#›</a:t>
            </a:fld>
            <a:endParaRPr lang="en-GB" dirty="0"/>
          </a:p>
        </p:txBody>
      </p:sp>
      <p:pic>
        <p:nvPicPr>
          <p:cNvPr id="6" name="Picture 5" descr="Shape, rectangle&#10;&#10;Description automatically generated">
            <a:extLst>
              <a:ext uri="{FF2B5EF4-FFF2-40B4-BE49-F238E27FC236}">
                <a16:creationId xmlns:a16="http://schemas.microsoft.com/office/drawing/2014/main" id="{BEC472DB-4E3E-D13C-2B4E-BBF6F5DBBF4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E3D6069-A6E0-FE96-0F59-1DA467FCD73C}"/>
              </a:ext>
            </a:extLst>
          </p:cNvPr>
          <p:cNvSpPr>
            <a:spLocks noGrp="1"/>
          </p:cNvSpPr>
          <p:nvPr>
            <p:ph type="ctrTitle"/>
          </p:nvPr>
        </p:nvSpPr>
        <p:spPr>
          <a:xfrm>
            <a:off x="1524000" y="2235200"/>
            <a:ext cx="9144000" cy="2387600"/>
          </a:xfrm>
        </p:spPr>
        <p:txBody>
          <a:bodyPr anchor="ctr"/>
          <a:lstStyle>
            <a:lvl1pPr algn="ctr">
              <a:defRPr sz="6000" b="0" i="0">
                <a:solidFill>
                  <a:srgbClr val="002856"/>
                </a:solidFill>
                <a:latin typeface="Outfit Medium"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41719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Yellow">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5087E-A8AC-2EA5-68EA-B30E69208B03}"/>
              </a:ext>
            </a:extLst>
          </p:cNvPr>
          <p:cNvSpPr>
            <a:spLocks noGrp="1"/>
          </p:cNvSpPr>
          <p:nvPr>
            <p:ph type="dt" sz="half" idx="10"/>
          </p:nvPr>
        </p:nvSpPr>
        <p:spPr>
          <a:xfrm>
            <a:off x="838200" y="6356350"/>
            <a:ext cx="2743200" cy="365125"/>
          </a:xfrm>
          <a:prstGeom prst="rect">
            <a:avLst/>
          </a:prstGeom>
        </p:spPr>
        <p:txBody>
          <a:bodyPr/>
          <a:lstStyle/>
          <a:p>
            <a:fld id="{CF9E44F8-9CA5-B843-B6DB-7BBFA99861F0}" type="datetime1">
              <a:rPr lang="en-GB" smtClean="0"/>
              <a:t>07/04/2025</a:t>
            </a:fld>
            <a:endParaRPr lang="en-GB" dirty="0"/>
          </a:p>
        </p:txBody>
      </p:sp>
      <p:sp>
        <p:nvSpPr>
          <p:cNvPr id="3" name="Footer Placeholder 2">
            <a:extLst>
              <a:ext uri="{FF2B5EF4-FFF2-40B4-BE49-F238E27FC236}">
                <a16:creationId xmlns:a16="http://schemas.microsoft.com/office/drawing/2014/main" id="{00310124-A15D-ABEB-0CC4-279C064D2E6F}"/>
              </a:ext>
            </a:extLst>
          </p:cNvPr>
          <p:cNvSpPr>
            <a:spLocks noGrp="1"/>
          </p:cNvSpPr>
          <p:nvPr>
            <p:ph type="ftr" sz="quarter" idx="11"/>
          </p:nvPr>
        </p:nvSpPr>
        <p:spPr>
          <a:xfrm>
            <a:off x="8382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317466D8-235A-E087-0B5B-FB8158D163F3}"/>
              </a:ext>
            </a:extLst>
          </p:cNvPr>
          <p:cNvSpPr>
            <a:spLocks noGrp="1"/>
          </p:cNvSpPr>
          <p:nvPr>
            <p:ph type="sldNum" sz="quarter" idx="12"/>
          </p:nvPr>
        </p:nvSpPr>
        <p:spPr>
          <a:xfrm>
            <a:off x="8610600" y="6356350"/>
            <a:ext cx="2743200" cy="365125"/>
          </a:xfrm>
          <a:prstGeom prst="rect">
            <a:avLst/>
          </a:prstGeom>
        </p:spPr>
        <p:txBody>
          <a:bodyPr/>
          <a:lstStyle/>
          <a:p>
            <a:fld id="{805A28A8-1E8E-0948-AD31-66EE3FE3FE5B}" type="slidenum">
              <a:rPr lang="en-GB" smtClean="0"/>
              <a:t>‹#›</a:t>
            </a:fld>
            <a:endParaRPr lang="en-GB" dirty="0"/>
          </a:p>
        </p:txBody>
      </p:sp>
      <p:pic>
        <p:nvPicPr>
          <p:cNvPr id="8" name="Picture 7" descr="Shape&#10;&#10;Description automatically generated with medium confidence">
            <a:extLst>
              <a:ext uri="{FF2B5EF4-FFF2-40B4-BE49-F238E27FC236}">
                <a16:creationId xmlns:a16="http://schemas.microsoft.com/office/drawing/2014/main" id="{EAD0BEBE-755B-DC56-B16D-1F5849535A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E3D6069-A6E0-FE96-0F59-1DA467FCD73C}"/>
              </a:ext>
            </a:extLst>
          </p:cNvPr>
          <p:cNvSpPr>
            <a:spLocks noGrp="1"/>
          </p:cNvSpPr>
          <p:nvPr>
            <p:ph type="ctrTitle"/>
          </p:nvPr>
        </p:nvSpPr>
        <p:spPr>
          <a:xfrm>
            <a:off x="1524000" y="2235200"/>
            <a:ext cx="9144000" cy="2387600"/>
          </a:xfrm>
        </p:spPr>
        <p:txBody>
          <a:bodyPr anchor="ctr"/>
          <a:lstStyle>
            <a:lvl1pPr algn="ctr">
              <a:defRPr sz="6000" b="0" i="0">
                <a:solidFill>
                  <a:srgbClr val="002856"/>
                </a:solidFill>
                <a:latin typeface="Outfit Medium"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3369996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Gre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85087E-A8AC-2EA5-68EA-B30E69208B03}"/>
              </a:ext>
            </a:extLst>
          </p:cNvPr>
          <p:cNvSpPr>
            <a:spLocks noGrp="1"/>
          </p:cNvSpPr>
          <p:nvPr>
            <p:ph type="dt" sz="half" idx="10"/>
          </p:nvPr>
        </p:nvSpPr>
        <p:spPr>
          <a:xfrm>
            <a:off x="838200" y="6356350"/>
            <a:ext cx="2743200" cy="365125"/>
          </a:xfrm>
          <a:prstGeom prst="rect">
            <a:avLst/>
          </a:prstGeom>
        </p:spPr>
        <p:txBody>
          <a:bodyPr/>
          <a:lstStyle/>
          <a:p>
            <a:fld id="{4497BCC4-EF4D-844D-9B09-281D1A0F1266}" type="datetime1">
              <a:rPr lang="en-GB" smtClean="0"/>
              <a:t>07/04/2025</a:t>
            </a:fld>
            <a:endParaRPr lang="en-GB" dirty="0"/>
          </a:p>
        </p:txBody>
      </p:sp>
      <p:sp>
        <p:nvSpPr>
          <p:cNvPr id="3" name="Footer Placeholder 2">
            <a:extLst>
              <a:ext uri="{FF2B5EF4-FFF2-40B4-BE49-F238E27FC236}">
                <a16:creationId xmlns:a16="http://schemas.microsoft.com/office/drawing/2014/main" id="{00310124-A15D-ABEB-0CC4-279C064D2E6F}"/>
              </a:ext>
            </a:extLst>
          </p:cNvPr>
          <p:cNvSpPr>
            <a:spLocks noGrp="1"/>
          </p:cNvSpPr>
          <p:nvPr>
            <p:ph type="ftr" sz="quarter" idx="11"/>
          </p:nvPr>
        </p:nvSpPr>
        <p:spPr>
          <a:xfrm>
            <a:off x="8382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317466D8-235A-E087-0B5B-FB8158D163F3}"/>
              </a:ext>
            </a:extLst>
          </p:cNvPr>
          <p:cNvSpPr>
            <a:spLocks noGrp="1"/>
          </p:cNvSpPr>
          <p:nvPr>
            <p:ph type="sldNum" sz="quarter" idx="12"/>
          </p:nvPr>
        </p:nvSpPr>
        <p:spPr>
          <a:xfrm>
            <a:off x="8610600" y="6356350"/>
            <a:ext cx="2743200" cy="365125"/>
          </a:xfrm>
          <a:prstGeom prst="rect">
            <a:avLst/>
          </a:prstGeom>
        </p:spPr>
        <p:txBody>
          <a:bodyPr/>
          <a:lstStyle/>
          <a:p>
            <a:fld id="{805A28A8-1E8E-0948-AD31-66EE3FE3FE5B}" type="slidenum">
              <a:rPr lang="en-GB" smtClean="0"/>
              <a:t>‹#›</a:t>
            </a:fld>
            <a:endParaRPr lang="en-GB" dirty="0"/>
          </a:p>
        </p:txBody>
      </p:sp>
      <p:pic>
        <p:nvPicPr>
          <p:cNvPr id="6" name="Picture 5" descr="A picture containing line chart&#10;&#10;Description automatically generated">
            <a:extLst>
              <a:ext uri="{FF2B5EF4-FFF2-40B4-BE49-F238E27FC236}">
                <a16:creationId xmlns:a16="http://schemas.microsoft.com/office/drawing/2014/main" id="{1F0FBA01-2011-422C-2E7D-9B91BC1B25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E3D6069-A6E0-FE96-0F59-1DA467FCD73C}"/>
              </a:ext>
            </a:extLst>
          </p:cNvPr>
          <p:cNvSpPr>
            <a:spLocks noGrp="1"/>
          </p:cNvSpPr>
          <p:nvPr>
            <p:ph type="ctrTitle"/>
          </p:nvPr>
        </p:nvSpPr>
        <p:spPr>
          <a:xfrm>
            <a:off x="1524000" y="2235200"/>
            <a:ext cx="9144000" cy="2387600"/>
          </a:xfrm>
        </p:spPr>
        <p:txBody>
          <a:bodyPr anchor="ctr"/>
          <a:lstStyle>
            <a:lvl1pPr algn="ctr">
              <a:defRPr sz="6000" b="0" i="0">
                <a:solidFill>
                  <a:srgbClr val="002856"/>
                </a:solidFill>
                <a:latin typeface="Outfit Medium"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315565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6F58-0A5B-AB6B-F152-B7C4A010B6F8}"/>
              </a:ext>
            </a:extLst>
          </p:cNvPr>
          <p:cNvSpPr>
            <a:spLocks noGrp="1"/>
          </p:cNvSpPr>
          <p:nvPr>
            <p:ph type="title"/>
          </p:nvPr>
        </p:nvSpPr>
        <p:spPr/>
        <p:txBody>
          <a:bodyPr>
            <a:normAutofit/>
          </a:bodyPr>
          <a:lstStyle>
            <a:lvl1pPr>
              <a:defRPr sz="3600" b="0" i="0">
                <a:latin typeface="Outfit Medium" pitchFamily="2" charset="0"/>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82A51D6E-A79D-CFFC-0CFB-F7AA96F09E2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0F1FA50D-024A-58D4-D438-99C3EFDB6385}"/>
              </a:ext>
            </a:extLst>
          </p:cNvPr>
          <p:cNvSpPr>
            <a:spLocks noGrp="1"/>
          </p:cNvSpPr>
          <p:nvPr>
            <p:ph type="sldNum" sz="quarter" idx="12"/>
          </p:nvPr>
        </p:nvSpPr>
        <p:spPr>
          <a:xfrm>
            <a:off x="8951697" y="6356350"/>
            <a:ext cx="2061006" cy="365125"/>
          </a:xfrm>
          <a:prstGeom prst="rect">
            <a:avLst/>
          </a:prstGeom>
        </p:spPr>
        <p:txBody>
          <a:bodyPr/>
          <a:lstStyle>
            <a:lvl1pP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pic>
        <p:nvPicPr>
          <p:cNvPr id="7" name="Picture 6" descr="Logo&#10;&#10;Description automatically generated">
            <a:extLst>
              <a:ext uri="{FF2B5EF4-FFF2-40B4-BE49-F238E27FC236}">
                <a16:creationId xmlns:a16="http://schemas.microsoft.com/office/drawing/2014/main" id="{A2971046-3571-958C-CADC-35B96AA5F270}"/>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9" name="Footer Placeholder 8">
            <a:extLst>
              <a:ext uri="{FF2B5EF4-FFF2-40B4-BE49-F238E27FC236}">
                <a16:creationId xmlns:a16="http://schemas.microsoft.com/office/drawing/2014/main" id="{1FFA32A0-1280-61F0-6405-53DE1E845E65}"/>
              </a:ext>
            </a:extLst>
          </p:cNvPr>
          <p:cNvSpPr>
            <a:spLocks noGrp="1"/>
          </p:cNvSpPr>
          <p:nvPr>
            <p:ph type="ftr" sz="quarter" idx="3"/>
          </p:nvPr>
        </p:nvSpPr>
        <p:spPr>
          <a:xfrm>
            <a:off x="251791" y="6356350"/>
            <a:ext cx="4588566"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4" name="TextBox 3">
            <a:extLst>
              <a:ext uri="{FF2B5EF4-FFF2-40B4-BE49-F238E27FC236}">
                <a16:creationId xmlns:a16="http://schemas.microsoft.com/office/drawing/2014/main" id="{1D643855-C6E0-334B-822B-24BE475FFF01}"/>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spTree>
    <p:extLst>
      <p:ext uri="{BB962C8B-B14F-4D97-AF65-F5344CB8AC3E}">
        <p14:creationId xmlns:p14="http://schemas.microsoft.com/office/powerpoint/2010/main" val="121841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_Small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51D6E-A79D-CFFC-0CFB-F7AA96F09E2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0F1FA50D-024A-58D4-D438-99C3EFDB6385}"/>
              </a:ext>
            </a:extLst>
          </p:cNvPr>
          <p:cNvSpPr>
            <a:spLocks noGrp="1"/>
          </p:cNvSpPr>
          <p:nvPr>
            <p:ph type="sldNum" sz="quarter" idx="12"/>
          </p:nvPr>
        </p:nvSpPr>
        <p:spPr>
          <a:xfrm>
            <a:off x="8951697" y="6356350"/>
            <a:ext cx="2061006" cy="365125"/>
          </a:xfrm>
          <a:prstGeom prst="rect">
            <a:avLst/>
          </a:prstGeom>
        </p:spPr>
        <p:txBody>
          <a:bodyPr/>
          <a:lstStyle>
            <a:lvl1pP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pic>
        <p:nvPicPr>
          <p:cNvPr id="7" name="Picture 6" descr="Logo&#10;&#10;Description automatically generated">
            <a:extLst>
              <a:ext uri="{FF2B5EF4-FFF2-40B4-BE49-F238E27FC236}">
                <a16:creationId xmlns:a16="http://schemas.microsoft.com/office/drawing/2014/main" id="{A2971046-3571-958C-CADC-35B96AA5F270}"/>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9" name="Footer Placeholder 8">
            <a:extLst>
              <a:ext uri="{FF2B5EF4-FFF2-40B4-BE49-F238E27FC236}">
                <a16:creationId xmlns:a16="http://schemas.microsoft.com/office/drawing/2014/main" id="{1FFA32A0-1280-61F0-6405-53DE1E845E65}"/>
              </a:ext>
            </a:extLst>
          </p:cNvPr>
          <p:cNvSpPr>
            <a:spLocks noGrp="1"/>
          </p:cNvSpPr>
          <p:nvPr>
            <p:ph type="ftr" sz="quarter" idx="3"/>
          </p:nvPr>
        </p:nvSpPr>
        <p:spPr>
          <a:xfrm>
            <a:off x="251791" y="6356350"/>
            <a:ext cx="4588566"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4" name="TextBox 3">
            <a:extLst>
              <a:ext uri="{FF2B5EF4-FFF2-40B4-BE49-F238E27FC236}">
                <a16:creationId xmlns:a16="http://schemas.microsoft.com/office/drawing/2014/main" id="{1D643855-C6E0-334B-822B-24BE475FFF01}"/>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sp>
        <p:nvSpPr>
          <p:cNvPr id="5" name="Title 1">
            <a:extLst>
              <a:ext uri="{FF2B5EF4-FFF2-40B4-BE49-F238E27FC236}">
                <a16:creationId xmlns:a16="http://schemas.microsoft.com/office/drawing/2014/main" id="{680E6ED3-DD40-545F-80B4-2881E5E3A680}"/>
              </a:ext>
            </a:extLst>
          </p:cNvPr>
          <p:cNvSpPr>
            <a:spLocks noGrp="1"/>
          </p:cNvSpPr>
          <p:nvPr>
            <p:ph type="title"/>
          </p:nvPr>
        </p:nvSpPr>
        <p:spPr>
          <a:xfrm>
            <a:off x="838200" y="837749"/>
            <a:ext cx="10515600" cy="618849"/>
          </a:xfrm>
        </p:spPr>
        <p:txBody>
          <a:bodyPr/>
          <a:lstStyle/>
          <a:p>
            <a:r>
              <a:rPr lang="en-GB"/>
              <a:t>Click to edit Master title style</a:t>
            </a:r>
            <a:endParaRPr lang="en-GB" dirty="0"/>
          </a:p>
        </p:txBody>
      </p:sp>
      <p:sp>
        <p:nvSpPr>
          <p:cNvPr id="8" name="Text Placeholder 7">
            <a:extLst>
              <a:ext uri="{FF2B5EF4-FFF2-40B4-BE49-F238E27FC236}">
                <a16:creationId xmlns:a16="http://schemas.microsoft.com/office/drawing/2014/main" id="{67730238-6034-8DD5-91E7-0881E0377C17}"/>
              </a:ext>
            </a:extLst>
          </p:cNvPr>
          <p:cNvSpPr>
            <a:spLocks noGrp="1"/>
          </p:cNvSpPr>
          <p:nvPr>
            <p:ph type="body" sz="quarter" idx="10"/>
          </p:nvPr>
        </p:nvSpPr>
        <p:spPr>
          <a:xfrm>
            <a:off x="838200" y="542196"/>
            <a:ext cx="5834614" cy="365126"/>
          </a:xfrm>
        </p:spPr>
        <p:txBody>
          <a:bodyPr>
            <a:normAutofit/>
          </a:bodyPr>
          <a:lstStyle>
            <a:lvl1pPr marL="0" indent="0">
              <a:buNone/>
              <a:defRPr sz="2000">
                <a:solidFill>
                  <a:srgbClr val="0A744F"/>
                </a:solidFill>
                <a:latin typeface="Outfit" pitchFamily="2" charset="0"/>
              </a:defRPr>
            </a:lvl1pPr>
          </a:lstStyle>
          <a:p>
            <a:pPr lvl="0"/>
            <a:r>
              <a:rPr lang="en-GB"/>
              <a:t>Click to edit Master text styles</a:t>
            </a:r>
          </a:p>
        </p:txBody>
      </p:sp>
    </p:spTree>
    <p:extLst>
      <p:ext uri="{BB962C8B-B14F-4D97-AF65-F5344CB8AC3E}">
        <p14:creationId xmlns:p14="http://schemas.microsoft.com/office/powerpoint/2010/main" val="372343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506C-7C11-84E8-07CC-1BD74A17BB86}"/>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41C26FE3-0083-0782-2817-D5CFA9F6196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D6A44CF-655B-475F-8FC3-A972B26873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8" descr="Logo&#10;&#10;Description automatically generated">
            <a:extLst>
              <a:ext uri="{FF2B5EF4-FFF2-40B4-BE49-F238E27FC236}">
                <a16:creationId xmlns:a16="http://schemas.microsoft.com/office/drawing/2014/main" id="{443F8CB9-E948-ABC0-F151-537B4241F6AC}"/>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11" name="Slide Number Placeholder 5">
            <a:extLst>
              <a:ext uri="{FF2B5EF4-FFF2-40B4-BE49-F238E27FC236}">
                <a16:creationId xmlns:a16="http://schemas.microsoft.com/office/drawing/2014/main" id="{5AF3CA48-76AA-80E0-FAEB-94CAE155902F}"/>
              </a:ext>
            </a:extLst>
          </p:cNvPr>
          <p:cNvSpPr>
            <a:spLocks noGrp="1"/>
          </p:cNvSpPr>
          <p:nvPr>
            <p:ph type="sldNum" sz="quarter" idx="4"/>
          </p:nvPr>
        </p:nvSpPr>
        <p:spPr>
          <a:xfrm>
            <a:off x="8951697" y="6356350"/>
            <a:ext cx="2061006" cy="365125"/>
          </a:xfrm>
          <a:prstGeom prst="rect">
            <a:avLst/>
          </a:prstGeom>
        </p:spPr>
        <p:txBody>
          <a:bodyPr/>
          <a:lstStyle>
            <a:lvl1pPr algn="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sp>
        <p:nvSpPr>
          <p:cNvPr id="13" name="Footer Placeholder 8">
            <a:extLst>
              <a:ext uri="{FF2B5EF4-FFF2-40B4-BE49-F238E27FC236}">
                <a16:creationId xmlns:a16="http://schemas.microsoft.com/office/drawing/2014/main" id="{A40EDCEA-7DF1-F9F1-86A9-6CC22F6BB26D}"/>
              </a:ext>
            </a:extLst>
          </p:cNvPr>
          <p:cNvSpPr>
            <a:spLocks noGrp="1"/>
          </p:cNvSpPr>
          <p:nvPr>
            <p:ph type="ftr" sz="quarter" idx="3"/>
          </p:nvPr>
        </p:nvSpPr>
        <p:spPr>
          <a:xfrm>
            <a:off x="251790" y="6356350"/>
            <a:ext cx="4548809"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5" name="TextBox 4">
            <a:extLst>
              <a:ext uri="{FF2B5EF4-FFF2-40B4-BE49-F238E27FC236}">
                <a16:creationId xmlns:a16="http://schemas.microsoft.com/office/drawing/2014/main" id="{1AD3892D-4DEF-8BFD-B1CC-3AEEE4BB999B}"/>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spTree>
    <p:extLst>
      <p:ext uri="{BB962C8B-B14F-4D97-AF65-F5344CB8AC3E}">
        <p14:creationId xmlns:p14="http://schemas.microsoft.com/office/powerpoint/2010/main" val="237142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_Small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26FE3-0083-0782-2817-D5CFA9F6196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D6A44CF-655B-475F-8FC3-A972B26873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8" descr="Logo&#10;&#10;Description automatically generated">
            <a:extLst>
              <a:ext uri="{FF2B5EF4-FFF2-40B4-BE49-F238E27FC236}">
                <a16:creationId xmlns:a16="http://schemas.microsoft.com/office/drawing/2014/main" id="{443F8CB9-E948-ABC0-F151-537B4241F6AC}"/>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11" name="Slide Number Placeholder 5">
            <a:extLst>
              <a:ext uri="{FF2B5EF4-FFF2-40B4-BE49-F238E27FC236}">
                <a16:creationId xmlns:a16="http://schemas.microsoft.com/office/drawing/2014/main" id="{5AF3CA48-76AA-80E0-FAEB-94CAE155902F}"/>
              </a:ext>
            </a:extLst>
          </p:cNvPr>
          <p:cNvSpPr>
            <a:spLocks noGrp="1"/>
          </p:cNvSpPr>
          <p:nvPr>
            <p:ph type="sldNum" sz="quarter" idx="4"/>
          </p:nvPr>
        </p:nvSpPr>
        <p:spPr>
          <a:xfrm>
            <a:off x="8951697" y="6356350"/>
            <a:ext cx="2061006" cy="365125"/>
          </a:xfrm>
          <a:prstGeom prst="rect">
            <a:avLst/>
          </a:prstGeom>
        </p:spPr>
        <p:txBody>
          <a:bodyPr/>
          <a:lstStyle>
            <a:lvl1pPr algn="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sp>
        <p:nvSpPr>
          <p:cNvPr id="13" name="Footer Placeholder 8">
            <a:extLst>
              <a:ext uri="{FF2B5EF4-FFF2-40B4-BE49-F238E27FC236}">
                <a16:creationId xmlns:a16="http://schemas.microsoft.com/office/drawing/2014/main" id="{A40EDCEA-7DF1-F9F1-86A9-6CC22F6BB26D}"/>
              </a:ext>
            </a:extLst>
          </p:cNvPr>
          <p:cNvSpPr>
            <a:spLocks noGrp="1"/>
          </p:cNvSpPr>
          <p:nvPr>
            <p:ph type="ftr" sz="quarter" idx="3"/>
          </p:nvPr>
        </p:nvSpPr>
        <p:spPr>
          <a:xfrm>
            <a:off x="251790" y="6356350"/>
            <a:ext cx="4548809"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5" name="TextBox 4">
            <a:extLst>
              <a:ext uri="{FF2B5EF4-FFF2-40B4-BE49-F238E27FC236}">
                <a16:creationId xmlns:a16="http://schemas.microsoft.com/office/drawing/2014/main" id="{1AD3892D-4DEF-8BFD-B1CC-3AEEE4BB999B}"/>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sp>
        <p:nvSpPr>
          <p:cNvPr id="6" name="Title 1">
            <a:extLst>
              <a:ext uri="{FF2B5EF4-FFF2-40B4-BE49-F238E27FC236}">
                <a16:creationId xmlns:a16="http://schemas.microsoft.com/office/drawing/2014/main" id="{D3395619-F0C7-8355-55F0-CD88C47CF8F4}"/>
              </a:ext>
            </a:extLst>
          </p:cNvPr>
          <p:cNvSpPr>
            <a:spLocks noGrp="1"/>
          </p:cNvSpPr>
          <p:nvPr>
            <p:ph type="title"/>
          </p:nvPr>
        </p:nvSpPr>
        <p:spPr>
          <a:xfrm>
            <a:off x="838200" y="837749"/>
            <a:ext cx="10515600" cy="618849"/>
          </a:xfrm>
        </p:spPr>
        <p:txBody>
          <a:bodyPr/>
          <a:lstStyle/>
          <a:p>
            <a:r>
              <a:rPr lang="en-GB"/>
              <a:t>Click to edit Master title style</a:t>
            </a:r>
            <a:endParaRPr lang="en-GB" dirty="0"/>
          </a:p>
        </p:txBody>
      </p:sp>
      <p:sp>
        <p:nvSpPr>
          <p:cNvPr id="7" name="Text Placeholder 7">
            <a:extLst>
              <a:ext uri="{FF2B5EF4-FFF2-40B4-BE49-F238E27FC236}">
                <a16:creationId xmlns:a16="http://schemas.microsoft.com/office/drawing/2014/main" id="{7B2D2C71-1F5A-2014-57EA-9291E038F6AB}"/>
              </a:ext>
            </a:extLst>
          </p:cNvPr>
          <p:cNvSpPr>
            <a:spLocks noGrp="1"/>
          </p:cNvSpPr>
          <p:nvPr>
            <p:ph type="body" sz="quarter" idx="10"/>
          </p:nvPr>
        </p:nvSpPr>
        <p:spPr>
          <a:xfrm>
            <a:off x="838200" y="542196"/>
            <a:ext cx="5834614" cy="365126"/>
          </a:xfrm>
        </p:spPr>
        <p:txBody>
          <a:bodyPr>
            <a:normAutofit/>
          </a:bodyPr>
          <a:lstStyle>
            <a:lvl1pPr marL="0" indent="0">
              <a:buNone/>
              <a:defRPr sz="2000">
                <a:solidFill>
                  <a:srgbClr val="0A744F"/>
                </a:solidFill>
                <a:latin typeface="Outfit" pitchFamily="2" charset="0"/>
              </a:defRPr>
            </a:lvl1pPr>
          </a:lstStyle>
          <a:p>
            <a:pPr lvl="0"/>
            <a:r>
              <a:rPr lang="en-GB"/>
              <a:t>Click to edit Master text styles</a:t>
            </a:r>
          </a:p>
        </p:txBody>
      </p:sp>
    </p:spTree>
    <p:extLst>
      <p:ext uri="{BB962C8B-B14F-4D97-AF65-F5344CB8AC3E}">
        <p14:creationId xmlns:p14="http://schemas.microsoft.com/office/powerpoint/2010/main" val="309519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6506C-7C11-84E8-07CC-1BD74A17BB86}"/>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41C26FE3-0083-0782-2817-D5CFA9F6196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8" descr="Logo&#10;&#10;Description automatically generated">
            <a:extLst>
              <a:ext uri="{FF2B5EF4-FFF2-40B4-BE49-F238E27FC236}">
                <a16:creationId xmlns:a16="http://schemas.microsoft.com/office/drawing/2014/main" id="{443F8CB9-E948-ABC0-F151-537B4241F6AC}"/>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11" name="Slide Number Placeholder 5">
            <a:extLst>
              <a:ext uri="{FF2B5EF4-FFF2-40B4-BE49-F238E27FC236}">
                <a16:creationId xmlns:a16="http://schemas.microsoft.com/office/drawing/2014/main" id="{5AF3CA48-76AA-80E0-FAEB-94CAE155902F}"/>
              </a:ext>
            </a:extLst>
          </p:cNvPr>
          <p:cNvSpPr>
            <a:spLocks noGrp="1"/>
          </p:cNvSpPr>
          <p:nvPr>
            <p:ph type="sldNum" sz="quarter" idx="4"/>
          </p:nvPr>
        </p:nvSpPr>
        <p:spPr>
          <a:xfrm>
            <a:off x="8951697" y="6356350"/>
            <a:ext cx="2061006" cy="365125"/>
          </a:xfrm>
          <a:prstGeom prst="rect">
            <a:avLst/>
          </a:prstGeom>
        </p:spPr>
        <p:txBody>
          <a:bodyPr/>
          <a:lstStyle>
            <a:lvl1pPr algn="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sp>
        <p:nvSpPr>
          <p:cNvPr id="13" name="Footer Placeholder 8">
            <a:extLst>
              <a:ext uri="{FF2B5EF4-FFF2-40B4-BE49-F238E27FC236}">
                <a16:creationId xmlns:a16="http://schemas.microsoft.com/office/drawing/2014/main" id="{A40EDCEA-7DF1-F9F1-86A9-6CC22F6BB26D}"/>
              </a:ext>
            </a:extLst>
          </p:cNvPr>
          <p:cNvSpPr>
            <a:spLocks noGrp="1"/>
          </p:cNvSpPr>
          <p:nvPr>
            <p:ph type="ftr" sz="quarter" idx="3"/>
          </p:nvPr>
        </p:nvSpPr>
        <p:spPr>
          <a:xfrm>
            <a:off x="251790" y="6356350"/>
            <a:ext cx="4548809"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5" name="TextBox 4">
            <a:extLst>
              <a:ext uri="{FF2B5EF4-FFF2-40B4-BE49-F238E27FC236}">
                <a16:creationId xmlns:a16="http://schemas.microsoft.com/office/drawing/2014/main" id="{1AD3892D-4DEF-8BFD-B1CC-3AEEE4BB999B}"/>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sp>
        <p:nvSpPr>
          <p:cNvPr id="7" name="Picture Placeholder 6">
            <a:extLst>
              <a:ext uri="{FF2B5EF4-FFF2-40B4-BE49-F238E27FC236}">
                <a16:creationId xmlns:a16="http://schemas.microsoft.com/office/drawing/2014/main" id="{EA608E26-CA03-6D86-9CE0-7D2D8238FE56}"/>
              </a:ext>
            </a:extLst>
          </p:cNvPr>
          <p:cNvSpPr>
            <a:spLocks noGrp="1"/>
          </p:cNvSpPr>
          <p:nvPr>
            <p:ph type="pic" sz="quarter" idx="10"/>
          </p:nvPr>
        </p:nvSpPr>
        <p:spPr>
          <a:xfrm>
            <a:off x="6242050" y="1825625"/>
            <a:ext cx="5111750" cy="4057650"/>
          </a:xfrm>
        </p:spPr>
        <p:txBody>
          <a:bodyPr/>
          <a:lstStyle/>
          <a:p>
            <a:r>
              <a:rPr lang="en-GB" dirty="0"/>
              <a:t>Click icon to add picture</a:t>
            </a:r>
          </a:p>
        </p:txBody>
      </p:sp>
    </p:spTree>
    <p:extLst>
      <p:ext uri="{BB962C8B-B14F-4D97-AF65-F5344CB8AC3E}">
        <p14:creationId xmlns:p14="http://schemas.microsoft.com/office/powerpoint/2010/main" val="362351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_Small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C26FE3-0083-0782-2817-D5CFA9F6196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8" descr="Logo&#10;&#10;Description automatically generated">
            <a:extLst>
              <a:ext uri="{FF2B5EF4-FFF2-40B4-BE49-F238E27FC236}">
                <a16:creationId xmlns:a16="http://schemas.microsoft.com/office/drawing/2014/main" id="{443F8CB9-E948-ABC0-F151-537B4241F6AC}"/>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11" name="Slide Number Placeholder 5">
            <a:extLst>
              <a:ext uri="{FF2B5EF4-FFF2-40B4-BE49-F238E27FC236}">
                <a16:creationId xmlns:a16="http://schemas.microsoft.com/office/drawing/2014/main" id="{5AF3CA48-76AA-80E0-FAEB-94CAE155902F}"/>
              </a:ext>
            </a:extLst>
          </p:cNvPr>
          <p:cNvSpPr>
            <a:spLocks noGrp="1"/>
          </p:cNvSpPr>
          <p:nvPr>
            <p:ph type="sldNum" sz="quarter" idx="4"/>
          </p:nvPr>
        </p:nvSpPr>
        <p:spPr>
          <a:xfrm>
            <a:off x="8951697" y="6356350"/>
            <a:ext cx="2061006" cy="365125"/>
          </a:xfrm>
          <a:prstGeom prst="rect">
            <a:avLst/>
          </a:prstGeom>
        </p:spPr>
        <p:txBody>
          <a:bodyPr/>
          <a:lstStyle>
            <a:lvl1pPr algn="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sp>
        <p:nvSpPr>
          <p:cNvPr id="13" name="Footer Placeholder 8">
            <a:extLst>
              <a:ext uri="{FF2B5EF4-FFF2-40B4-BE49-F238E27FC236}">
                <a16:creationId xmlns:a16="http://schemas.microsoft.com/office/drawing/2014/main" id="{A40EDCEA-7DF1-F9F1-86A9-6CC22F6BB26D}"/>
              </a:ext>
            </a:extLst>
          </p:cNvPr>
          <p:cNvSpPr>
            <a:spLocks noGrp="1"/>
          </p:cNvSpPr>
          <p:nvPr>
            <p:ph type="ftr" sz="quarter" idx="3"/>
          </p:nvPr>
        </p:nvSpPr>
        <p:spPr>
          <a:xfrm>
            <a:off x="251790" y="6356350"/>
            <a:ext cx="4548809"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5" name="TextBox 4">
            <a:extLst>
              <a:ext uri="{FF2B5EF4-FFF2-40B4-BE49-F238E27FC236}">
                <a16:creationId xmlns:a16="http://schemas.microsoft.com/office/drawing/2014/main" id="{1AD3892D-4DEF-8BFD-B1CC-3AEEE4BB999B}"/>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sp>
        <p:nvSpPr>
          <p:cNvPr id="6" name="Title 1">
            <a:extLst>
              <a:ext uri="{FF2B5EF4-FFF2-40B4-BE49-F238E27FC236}">
                <a16:creationId xmlns:a16="http://schemas.microsoft.com/office/drawing/2014/main" id="{D3395619-F0C7-8355-55F0-CD88C47CF8F4}"/>
              </a:ext>
            </a:extLst>
          </p:cNvPr>
          <p:cNvSpPr>
            <a:spLocks noGrp="1"/>
          </p:cNvSpPr>
          <p:nvPr>
            <p:ph type="title"/>
          </p:nvPr>
        </p:nvSpPr>
        <p:spPr>
          <a:xfrm>
            <a:off x="838200" y="837749"/>
            <a:ext cx="10515600" cy="618849"/>
          </a:xfrm>
        </p:spPr>
        <p:txBody>
          <a:bodyPr/>
          <a:lstStyle/>
          <a:p>
            <a:r>
              <a:rPr lang="en-GB"/>
              <a:t>Click to edit Master title style</a:t>
            </a:r>
            <a:endParaRPr lang="en-GB" dirty="0"/>
          </a:p>
        </p:txBody>
      </p:sp>
      <p:sp>
        <p:nvSpPr>
          <p:cNvPr id="7" name="Text Placeholder 7">
            <a:extLst>
              <a:ext uri="{FF2B5EF4-FFF2-40B4-BE49-F238E27FC236}">
                <a16:creationId xmlns:a16="http://schemas.microsoft.com/office/drawing/2014/main" id="{7B2D2C71-1F5A-2014-57EA-9291E038F6AB}"/>
              </a:ext>
            </a:extLst>
          </p:cNvPr>
          <p:cNvSpPr>
            <a:spLocks noGrp="1"/>
          </p:cNvSpPr>
          <p:nvPr>
            <p:ph type="body" sz="quarter" idx="10"/>
          </p:nvPr>
        </p:nvSpPr>
        <p:spPr>
          <a:xfrm>
            <a:off x="838200" y="542196"/>
            <a:ext cx="5834614" cy="365126"/>
          </a:xfrm>
        </p:spPr>
        <p:txBody>
          <a:bodyPr>
            <a:normAutofit/>
          </a:bodyPr>
          <a:lstStyle>
            <a:lvl1pPr marL="0" indent="0">
              <a:buNone/>
              <a:defRPr sz="2000">
                <a:solidFill>
                  <a:srgbClr val="0A744F"/>
                </a:solidFill>
                <a:latin typeface="Outfit" pitchFamily="2" charset="0"/>
              </a:defRPr>
            </a:lvl1pPr>
          </a:lstStyle>
          <a:p>
            <a:pPr lvl="0"/>
            <a:r>
              <a:rPr lang="en-GB"/>
              <a:t>Click to edit Master text styles</a:t>
            </a:r>
          </a:p>
        </p:txBody>
      </p:sp>
      <p:sp>
        <p:nvSpPr>
          <p:cNvPr id="2" name="Picture Placeholder 6">
            <a:extLst>
              <a:ext uri="{FF2B5EF4-FFF2-40B4-BE49-F238E27FC236}">
                <a16:creationId xmlns:a16="http://schemas.microsoft.com/office/drawing/2014/main" id="{8B65FC07-5A72-625E-26AD-8BAA7341C999}"/>
              </a:ext>
            </a:extLst>
          </p:cNvPr>
          <p:cNvSpPr>
            <a:spLocks noGrp="1"/>
          </p:cNvSpPr>
          <p:nvPr>
            <p:ph type="pic" sz="quarter" idx="11"/>
          </p:nvPr>
        </p:nvSpPr>
        <p:spPr>
          <a:xfrm>
            <a:off x="6242050" y="1825625"/>
            <a:ext cx="5111750" cy="4057650"/>
          </a:xfrm>
        </p:spPr>
        <p:txBody>
          <a:bodyPr/>
          <a:lstStyle/>
          <a:p>
            <a:r>
              <a:rPr lang="en-GB" dirty="0"/>
              <a:t>Click icon to add picture</a:t>
            </a:r>
          </a:p>
        </p:txBody>
      </p:sp>
    </p:spTree>
    <p:extLst>
      <p:ext uri="{BB962C8B-B14F-4D97-AF65-F5344CB8AC3E}">
        <p14:creationId xmlns:p14="http://schemas.microsoft.com/office/powerpoint/2010/main" val="81326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0639-7A18-8C9B-22FD-30A78E8645E6}"/>
              </a:ext>
            </a:extLst>
          </p:cNvPr>
          <p:cNvSpPr>
            <a:spLocks noGrp="1"/>
          </p:cNvSpPr>
          <p:nvPr>
            <p:ph type="title"/>
          </p:nvPr>
        </p:nvSpPr>
        <p:spPr/>
        <p:txBody>
          <a:bodyPr/>
          <a:lstStyle/>
          <a:p>
            <a:r>
              <a:rPr lang="en-GB"/>
              <a:t>Click to edit Master title style</a:t>
            </a:r>
          </a:p>
        </p:txBody>
      </p:sp>
      <p:pic>
        <p:nvPicPr>
          <p:cNvPr id="7" name="Picture 6" descr="Logo&#10;&#10;Description automatically generated">
            <a:extLst>
              <a:ext uri="{FF2B5EF4-FFF2-40B4-BE49-F238E27FC236}">
                <a16:creationId xmlns:a16="http://schemas.microsoft.com/office/drawing/2014/main" id="{DC928062-D16B-B831-8B07-2E009ADE776E}"/>
              </a:ext>
            </a:extLst>
          </p:cNvPr>
          <p:cNvPicPr>
            <a:picLocks noChangeAspect="1"/>
          </p:cNvPicPr>
          <p:nvPr userDrawn="1"/>
        </p:nvPicPr>
        <p:blipFill>
          <a:blip r:embed="rId2"/>
          <a:stretch>
            <a:fillRect/>
          </a:stretch>
        </p:blipFill>
        <p:spPr>
          <a:xfrm>
            <a:off x="11133959" y="6078054"/>
            <a:ext cx="896882" cy="618849"/>
          </a:xfrm>
          <a:prstGeom prst="rect">
            <a:avLst/>
          </a:prstGeom>
        </p:spPr>
      </p:pic>
      <p:sp>
        <p:nvSpPr>
          <p:cNvPr id="10" name="Slide Number Placeholder 5">
            <a:extLst>
              <a:ext uri="{FF2B5EF4-FFF2-40B4-BE49-F238E27FC236}">
                <a16:creationId xmlns:a16="http://schemas.microsoft.com/office/drawing/2014/main" id="{D8366AC6-07E0-F996-6490-1E646D7328BE}"/>
              </a:ext>
            </a:extLst>
          </p:cNvPr>
          <p:cNvSpPr>
            <a:spLocks noGrp="1"/>
          </p:cNvSpPr>
          <p:nvPr>
            <p:ph type="sldNum" sz="quarter" idx="4"/>
          </p:nvPr>
        </p:nvSpPr>
        <p:spPr>
          <a:xfrm>
            <a:off x="8951697" y="6356350"/>
            <a:ext cx="2061006" cy="365125"/>
          </a:xfrm>
          <a:prstGeom prst="rect">
            <a:avLst/>
          </a:prstGeom>
        </p:spPr>
        <p:txBody>
          <a:bodyPr/>
          <a:lstStyle>
            <a:lvl1pPr algn="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sp>
        <p:nvSpPr>
          <p:cNvPr id="12" name="Footer Placeholder 8">
            <a:extLst>
              <a:ext uri="{FF2B5EF4-FFF2-40B4-BE49-F238E27FC236}">
                <a16:creationId xmlns:a16="http://schemas.microsoft.com/office/drawing/2014/main" id="{5C88C5BE-1A70-F6C4-AA20-C5D1400EDEDE}"/>
              </a:ext>
            </a:extLst>
          </p:cNvPr>
          <p:cNvSpPr>
            <a:spLocks noGrp="1"/>
          </p:cNvSpPr>
          <p:nvPr>
            <p:ph type="ftr" sz="quarter" idx="3"/>
          </p:nvPr>
        </p:nvSpPr>
        <p:spPr>
          <a:xfrm>
            <a:off x="251791" y="6356350"/>
            <a:ext cx="4996070"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
        <p:nvSpPr>
          <p:cNvPr id="14" name="Content Placeholder 2">
            <a:extLst>
              <a:ext uri="{FF2B5EF4-FFF2-40B4-BE49-F238E27FC236}">
                <a16:creationId xmlns:a16="http://schemas.microsoft.com/office/drawing/2014/main" id="{487E7CE1-5B2F-9F85-D095-102FE6ABB1FC}"/>
              </a:ext>
            </a:extLst>
          </p:cNvPr>
          <p:cNvSpPr>
            <a:spLocks noGrp="1"/>
          </p:cNvSpPr>
          <p:nvPr>
            <p:ph idx="1"/>
          </p:nvPr>
        </p:nvSpPr>
        <p:spPr>
          <a:xfrm>
            <a:off x="838200" y="1825625"/>
            <a:ext cx="10515600" cy="4351338"/>
          </a:xfrm>
        </p:spPr>
        <p:txBody>
          <a:bodyPr anchor="ctr"/>
          <a:lstStyle>
            <a:lvl1pPr marL="0" indent="0" algn="ctr">
              <a:lnSpc>
                <a:spcPct val="114000"/>
              </a:lnSpc>
              <a:spcBef>
                <a:spcPts val="0"/>
              </a:spcBef>
              <a:spcAft>
                <a:spcPts val="1000"/>
              </a:spcAft>
              <a:buNone/>
              <a:defRPr/>
            </a:lvl1pPr>
          </a:lstStyle>
          <a:p>
            <a:pPr lvl="0"/>
            <a:r>
              <a:rPr lang="en-GB"/>
              <a:t>Click to edit Master text styles</a:t>
            </a:r>
          </a:p>
        </p:txBody>
      </p:sp>
      <p:sp>
        <p:nvSpPr>
          <p:cNvPr id="3" name="TextBox 2">
            <a:extLst>
              <a:ext uri="{FF2B5EF4-FFF2-40B4-BE49-F238E27FC236}">
                <a16:creationId xmlns:a16="http://schemas.microsoft.com/office/drawing/2014/main" id="{C5B9AB4D-8326-2922-FC46-C3026C0BD7A5}"/>
              </a:ext>
            </a:extLst>
          </p:cNvPr>
          <p:cNvSpPr txBox="1"/>
          <p:nvPr userDrawn="1"/>
        </p:nvSpPr>
        <p:spPr>
          <a:xfrm>
            <a:off x="8060635" y="166852"/>
            <a:ext cx="3939890" cy="261610"/>
          </a:xfrm>
          <a:prstGeom prst="rect">
            <a:avLst/>
          </a:prstGeom>
          <a:noFill/>
        </p:spPr>
        <p:txBody>
          <a:bodyPr wrap="square">
            <a:spAutoFit/>
          </a:bodyPr>
          <a:lstStyle/>
          <a:p>
            <a:pPr algn="r"/>
            <a:r>
              <a:rPr lang="en-GB" sz="1100" b="0" i="0" kern="1200" dirty="0">
                <a:solidFill>
                  <a:srgbClr val="586474"/>
                </a:solidFill>
                <a:latin typeface="Outfit" pitchFamily="2" charset="0"/>
                <a:ea typeface="+mn-ea"/>
                <a:cs typeface="+mn-cs"/>
              </a:rPr>
              <a:t>Making the book industry more efficient and sustainable</a:t>
            </a:r>
          </a:p>
        </p:txBody>
      </p:sp>
    </p:spTree>
    <p:extLst>
      <p:ext uri="{BB962C8B-B14F-4D97-AF65-F5344CB8AC3E}">
        <p14:creationId xmlns:p14="http://schemas.microsoft.com/office/powerpoint/2010/main" val="339070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C69A2D-F809-A790-F295-109BAD804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909ABD42-3E73-5963-2618-3C21D9CFA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Slide Number Placeholder 5">
            <a:extLst>
              <a:ext uri="{FF2B5EF4-FFF2-40B4-BE49-F238E27FC236}">
                <a16:creationId xmlns:a16="http://schemas.microsoft.com/office/drawing/2014/main" id="{13C87A7C-DA1D-6D7E-4025-61CAB1AE1327}"/>
              </a:ext>
            </a:extLst>
          </p:cNvPr>
          <p:cNvSpPr>
            <a:spLocks noGrp="1"/>
          </p:cNvSpPr>
          <p:nvPr>
            <p:ph type="sldNum" sz="quarter" idx="4"/>
          </p:nvPr>
        </p:nvSpPr>
        <p:spPr>
          <a:xfrm>
            <a:off x="8951697" y="6356350"/>
            <a:ext cx="2061006" cy="365125"/>
          </a:xfrm>
          <a:prstGeom prst="rect">
            <a:avLst/>
          </a:prstGeom>
        </p:spPr>
        <p:txBody>
          <a:bodyPr/>
          <a:lstStyle>
            <a:lvl1pPr algn="r">
              <a:defRPr sz="1050" b="0" i="0">
                <a:solidFill>
                  <a:srgbClr val="002856"/>
                </a:solidFill>
                <a:latin typeface="Outfit Medium" pitchFamily="2" charset="0"/>
              </a:defRPr>
            </a:lvl1pPr>
          </a:lstStyle>
          <a:p>
            <a:fld id="{805A28A8-1E8E-0948-AD31-66EE3FE3FE5B}" type="slidenum">
              <a:rPr lang="en-GB" smtClean="0"/>
              <a:pPr/>
              <a:t>‹#›</a:t>
            </a:fld>
            <a:endParaRPr lang="en-GB" dirty="0"/>
          </a:p>
        </p:txBody>
      </p:sp>
      <p:sp>
        <p:nvSpPr>
          <p:cNvPr id="12" name="Footer Placeholder 8">
            <a:extLst>
              <a:ext uri="{FF2B5EF4-FFF2-40B4-BE49-F238E27FC236}">
                <a16:creationId xmlns:a16="http://schemas.microsoft.com/office/drawing/2014/main" id="{80DA0D36-F958-B8F0-DEBB-579A39DDFC5D}"/>
              </a:ext>
            </a:extLst>
          </p:cNvPr>
          <p:cNvSpPr>
            <a:spLocks noGrp="1"/>
          </p:cNvSpPr>
          <p:nvPr>
            <p:ph type="ftr" sz="quarter" idx="3"/>
          </p:nvPr>
        </p:nvSpPr>
        <p:spPr>
          <a:xfrm>
            <a:off x="251791" y="6356350"/>
            <a:ext cx="4767470" cy="365125"/>
          </a:xfrm>
          <a:prstGeom prst="rect">
            <a:avLst/>
          </a:prstGeom>
        </p:spPr>
        <p:txBody>
          <a:bodyPr anchor="ctr"/>
          <a:lstStyle>
            <a:lvl1pPr>
              <a:defRPr sz="1200" b="0" i="0">
                <a:solidFill>
                  <a:srgbClr val="002856"/>
                </a:solidFill>
                <a:latin typeface="Outfit Medium" pitchFamily="2" charset="0"/>
              </a:defRPr>
            </a:lvl1pPr>
          </a:lstStyle>
          <a:p>
            <a:r>
              <a:rPr lang="en-GB" dirty="0"/>
              <a:t>The Book Industry’s Supply Chain Organisation </a:t>
            </a:r>
            <a:r>
              <a:rPr lang="en-GB" dirty="0">
                <a:latin typeface="Outfit" pitchFamily="2" charset="0"/>
              </a:rPr>
              <a:t>– UK &amp; Ireland</a:t>
            </a:r>
          </a:p>
        </p:txBody>
      </p:sp>
    </p:spTree>
    <p:extLst>
      <p:ext uri="{BB962C8B-B14F-4D97-AF65-F5344CB8AC3E}">
        <p14:creationId xmlns:p14="http://schemas.microsoft.com/office/powerpoint/2010/main" val="3180369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9" r:id="rId4"/>
    <p:sldLayoutId id="2147483652" r:id="rId5"/>
    <p:sldLayoutId id="2147483668" r:id="rId6"/>
    <p:sldLayoutId id="2147483672" r:id="rId7"/>
    <p:sldLayoutId id="2147483673" r:id="rId8"/>
    <p:sldLayoutId id="2147483654" r:id="rId9"/>
    <p:sldLayoutId id="2147483667" r:id="rId10"/>
    <p:sldLayoutId id="2147483664" r:id="rId11"/>
    <p:sldLayoutId id="2147483666" r:id="rId12"/>
    <p:sldLayoutId id="2147483655" r:id="rId13"/>
    <p:sldLayoutId id="2147483656" r:id="rId14"/>
    <p:sldLayoutId id="2147483665" r:id="rId15"/>
    <p:sldLayoutId id="2147483657" r:id="rId16"/>
    <p:sldLayoutId id="2147483658" r:id="rId17"/>
    <p:sldLayoutId id="2147483659" r:id="rId18"/>
    <p:sldLayoutId id="2147483660" r:id="rId19"/>
    <p:sldLayoutId id="2147483661" r:id="rId20"/>
    <p:sldLayoutId id="2147483662" r:id="rId21"/>
    <p:sldLayoutId id="2147483663" r:id="rId22"/>
  </p:sldLayoutIdLst>
  <p:hf hdr="0" dt="0"/>
  <p:txStyles>
    <p:titleStyle>
      <a:lvl1pPr algn="l" defTabSz="914400" rtl="0" eaLnBrk="1" latinLnBrk="0" hangingPunct="1">
        <a:lnSpc>
          <a:spcPct val="90000"/>
        </a:lnSpc>
        <a:spcBef>
          <a:spcPct val="0"/>
        </a:spcBef>
        <a:buNone/>
        <a:defRPr sz="3600" b="0" i="0" kern="1200">
          <a:solidFill>
            <a:srgbClr val="002856"/>
          </a:solidFill>
          <a:latin typeface="Outfit Medium"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Public Sans" pitchFamily="2" charset="77"/>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Public Sans" pitchFamily="2" charset="77"/>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Public Sans" pitchFamily="2" charset="77"/>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Public Sans" pitchFamily="2" charset="77"/>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Public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055189C-B4D7-108A-7DC9-5FDD9E5C935E}"/>
              </a:ext>
            </a:extLst>
          </p:cNvPr>
          <p:cNvSpPr>
            <a:spLocks noGrp="1"/>
          </p:cNvSpPr>
          <p:nvPr>
            <p:ph type="subTitle" idx="1"/>
          </p:nvPr>
        </p:nvSpPr>
        <p:spPr>
          <a:xfrm>
            <a:off x="325821" y="5349766"/>
            <a:ext cx="11445765" cy="1073129"/>
          </a:xfrm>
        </p:spPr>
        <p:txBody>
          <a:bodyPr>
            <a:normAutofit fontScale="92500" lnSpcReduction="20000"/>
          </a:bodyPr>
          <a:lstStyle/>
          <a:p>
            <a:r>
              <a:rPr lang="en-GB" b="1" dirty="0"/>
              <a:t>2025-26 Strategy </a:t>
            </a:r>
          </a:p>
          <a:p>
            <a:r>
              <a:rPr lang="en-GB" b="1" dirty="0"/>
              <a:t>April 2025 </a:t>
            </a:r>
            <a:br>
              <a:rPr lang="en-GB" b="1" dirty="0"/>
            </a:br>
            <a:endParaRPr lang="en-GB" dirty="0"/>
          </a:p>
        </p:txBody>
      </p:sp>
    </p:spTree>
    <p:extLst>
      <p:ext uri="{BB962C8B-B14F-4D97-AF65-F5344CB8AC3E}">
        <p14:creationId xmlns:p14="http://schemas.microsoft.com/office/powerpoint/2010/main" val="315578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Diagonal Corner of Rectangle 18">
            <a:extLst>
              <a:ext uri="{FF2B5EF4-FFF2-40B4-BE49-F238E27FC236}">
                <a16:creationId xmlns:a16="http://schemas.microsoft.com/office/drawing/2014/main" id="{9F016070-5E1E-C9FC-6023-8F5E02641458}"/>
              </a:ext>
            </a:extLst>
          </p:cNvPr>
          <p:cNvSpPr/>
          <p:nvPr/>
        </p:nvSpPr>
        <p:spPr>
          <a:xfrm>
            <a:off x="497103" y="1468571"/>
            <a:ext cx="2671568" cy="4572220"/>
          </a:xfrm>
          <a:prstGeom prst="round2Diag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856"/>
              </a:solidFill>
              <a:effectLst/>
              <a:uLnTx/>
              <a:uFillTx/>
              <a:latin typeface="Public Sans" pitchFamily="2" charset="77"/>
              <a:ea typeface="+mn-ea"/>
              <a:cs typeface="+mn-cs"/>
            </a:endParaRPr>
          </a:p>
        </p:txBody>
      </p:sp>
      <p:sp>
        <p:nvSpPr>
          <p:cNvPr id="20" name="Round Diagonal Corner of Rectangle 19">
            <a:extLst>
              <a:ext uri="{FF2B5EF4-FFF2-40B4-BE49-F238E27FC236}">
                <a16:creationId xmlns:a16="http://schemas.microsoft.com/office/drawing/2014/main" id="{922A9FC2-4E1E-FD7A-3CAF-C1273F59CD11}"/>
              </a:ext>
            </a:extLst>
          </p:cNvPr>
          <p:cNvSpPr/>
          <p:nvPr/>
        </p:nvSpPr>
        <p:spPr>
          <a:xfrm>
            <a:off x="3269005" y="1441977"/>
            <a:ext cx="2777353" cy="4572220"/>
          </a:xfrm>
          <a:prstGeom prst="round2Diag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Public Sans" pitchFamily="2" charset="77"/>
              <a:ea typeface="+mn-ea"/>
              <a:cs typeface="+mn-cs"/>
            </a:endParaRPr>
          </a:p>
        </p:txBody>
      </p:sp>
      <p:sp>
        <p:nvSpPr>
          <p:cNvPr id="14" name="Title 13">
            <a:extLst>
              <a:ext uri="{FF2B5EF4-FFF2-40B4-BE49-F238E27FC236}">
                <a16:creationId xmlns:a16="http://schemas.microsoft.com/office/drawing/2014/main" id="{EF7B9377-422C-B6DB-3C03-7CA57807BE62}"/>
              </a:ext>
            </a:extLst>
          </p:cNvPr>
          <p:cNvSpPr>
            <a:spLocks noGrp="1"/>
          </p:cNvSpPr>
          <p:nvPr>
            <p:ph type="title"/>
          </p:nvPr>
        </p:nvSpPr>
        <p:spPr>
          <a:xfrm>
            <a:off x="497103" y="711681"/>
            <a:ext cx="10515600" cy="618849"/>
          </a:xfrm>
        </p:spPr>
        <p:txBody>
          <a:bodyPr>
            <a:normAutofit/>
          </a:bodyPr>
          <a:lstStyle/>
          <a:p>
            <a:r>
              <a:rPr lang="en-US" sz="3600" dirty="0">
                <a:solidFill>
                  <a:schemeClr val="tx2"/>
                </a:solidFill>
                <a:ea typeface="Roboto Slab Black" pitchFamily="2" charset="0"/>
              </a:rPr>
              <a:t>Ongoing/BAU                                                                 1 of 2  </a:t>
            </a:r>
          </a:p>
        </p:txBody>
      </p:sp>
      <p:sp>
        <p:nvSpPr>
          <p:cNvPr id="3" name="Slide Number Placeholder 2">
            <a:extLst>
              <a:ext uri="{FF2B5EF4-FFF2-40B4-BE49-F238E27FC236}">
                <a16:creationId xmlns:a16="http://schemas.microsoft.com/office/drawing/2014/main" id="{BA51FE3A-FF24-38BF-5F4C-7C3A98DD68A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A28A8-1E8E-0948-AD31-66EE3FE3FE5B}" type="slidenum">
              <a:rPr kumimoji="0" lang="en-GB" sz="1050" b="0" i="0" u="none" strike="noStrike" kern="1200" cap="none" spc="0" normalizeH="0" baseline="0" noProof="0" smtClean="0">
                <a:ln>
                  <a:noFill/>
                </a:ln>
                <a:solidFill>
                  <a:srgbClr val="002856"/>
                </a:solidFill>
                <a:effectLst/>
                <a:uLnTx/>
                <a:uFillTx/>
                <a:latin typeface="Outfit Mediu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50" b="0" i="0" u="none" strike="noStrike" kern="1200" cap="none" spc="0" normalizeH="0" baseline="0" noProof="0" dirty="0">
              <a:ln>
                <a:noFill/>
              </a:ln>
              <a:solidFill>
                <a:srgbClr val="002856"/>
              </a:solidFill>
              <a:effectLst/>
              <a:uLnTx/>
              <a:uFillTx/>
              <a:latin typeface="Outfit Medium" pitchFamily="2" charset="0"/>
              <a:ea typeface="+mn-ea"/>
              <a:cs typeface="+mn-cs"/>
            </a:endParaRPr>
          </a:p>
        </p:txBody>
      </p:sp>
      <p:sp>
        <p:nvSpPr>
          <p:cNvPr id="4" name="Footer Placeholder 3">
            <a:extLst>
              <a:ext uri="{FF2B5EF4-FFF2-40B4-BE49-F238E27FC236}">
                <a16:creationId xmlns:a16="http://schemas.microsoft.com/office/drawing/2014/main" id="{04DC3343-B627-DDC5-3650-D68B4B1C696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856"/>
                </a:solidFill>
                <a:effectLst/>
                <a:uLnTx/>
                <a:uFillTx/>
                <a:latin typeface="Outfit Medium" pitchFamily="2" charset="0"/>
                <a:ea typeface="+mn-ea"/>
                <a:cs typeface="+mn-cs"/>
              </a:rPr>
              <a:t>The Book Industry’s Supply Chain Organisation </a:t>
            </a:r>
            <a:r>
              <a:rPr kumimoji="0" lang="en-GB" sz="1200" b="0" i="0" u="none" strike="noStrike" kern="1200" cap="none" spc="0" normalizeH="0" baseline="0" noProof="0" dirty="0">
                <a:ln>
                  <a:noFill/>
                </a:ln>
                <a:solidFill>
                  <a:srgbClr val="002856"/>
                </a:solidFill>
                <a:effectLst/>
                <a:uLnTx/>
                <a:uFillTx/>
                <a:latin typeface="Outfit" pitchFamily="2" charset="0"/>
                <a:ea typeface="+mn-ea"/>
                <a:cs typeface="+mn-cs"/>
              </a:rPr>
              <a:t>– UK &amp; Ireland</a:t>
            </a:r>
          </a:p>
        </p:txBody>
      </p:sp>
      <p:sp>
        <p:nvSpPr>
          <p:cNvPr id="15" name="Text Placeholder 14">
            <a:extLst>
              <a:ext uri="{FF2B5EF4-FFF2-40B4-BE49-F238E27FC236}">
                <a16:creationId xmlns:a16="http://schemas.microsoft.com/office/drawing/2014/main" id="{C4828D51-86BA-BFBE-F3F4-399CC4B56534}"/>
              </a:ext>
            </a:extLst>
          </p:cNvPr>
          <p:cNvSpPr>
            <a:spLocks noGrp="1"/>
          </p:cNvSpPr>
          <p:nvPr>
            <p:ph type="body" sz="quarter" idx="10"/>
          </p:nvPr>
        </p:nvSpPr>
        <p:spPr>
          <a:xfrm>
            <a:off x="497103" y="416128"/>
            <a:ext cx="5834614" cy="365126"/>
          </a:xfrm>
        </p:spPr>
        <p:txBody>
          <a:bodyPr>
            <a:normAutofit fontScale="92500" lnSpcReduction="10000"/>
          </a:bodyPr>
          <a:lstStyle/>
          <a:p>
            <a:r>
              <a:rPr lang="en-GB" dirty="0"/>
              <a:t>2025-2026</a:t>
            </a:r>
          </a:p>
        </p:txBody>
      </p:sp>
      <p:sp>
        <p:nvSpPr>
          <p:cNvPr id="2" name="Rectangle 1">
            <a:extLst>
              <a:ext uri="{FF2B5EF4-FFF2-40B4-BE49-F238E27FC236}">
                <a16:creationId xmlns:a16="http://schemas.microsoft.com/office/drawing/2014/main" id="{48163FCC-456B-2D46-FF45-5E86C4091656}"/>
              </a:ext>
            </a:extLst>
          </p:cNvPr>
          <p:cNvSpPr/>
          <p:nvPr/>
        </p:nvSpPr>
        <p:spPr>
          <a:xfrm>
            <a:off x="902087" y="2771322"/>
            <a:ext cx="1861600"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856"/>
                </a:solidFill>
                <a:effectLst/>
                <a:uLnTx/>
                <a:uFillTx/>
                <a:latin typeface="Roboto Slab Medium" pitchFamily="2" charset="0"/>
                <a:ea typeface="Roboto Slab Medium" pitchFamily="2" charset="0"/>
                <a:cs typeface="+mn-cs"/>
              </a:rPr>
              <a:t>Training and Events</a:t>
            </a:r>
          </a:p>
        </p:txBody>
      </p:sp>
      <p:sp>
        <p:nvSpPr>
          <p:cNvPr id="5" name="Rectangle 4">
            <a:extLst>
              <a:ext uri="{FF2B5EF4-FFF2-40B4-BE49-F238E27FC236}">
                <a16:creationId xmlns:a16="http://schemas.microsoft.com/office/drawing/2014/main" id="{C13B1B7E-0B8C-2CDB-4AB0-CAC3701E5DEC}"/>
              </a:ext>
            </a:extLst>
          </p:cNvPr>
          <p:cNvSpPr/>
          <p:nvPr/>
        </p:nvSpPr>
        <p:spPr>
          <a:xfrm>
            <a:off x="3547286" y="2728401"/>
            <a:ext cx="2199169" cy="923330"/>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oboto Slab Medium" pitchFamily="2" charset="0"/>
                <a:ea typeface="Roboto Slab Medium" pitchFamily="2" charset="0"/>
                <a:cs typeface="+mn-cs"/>
              </a:rPr>
              <a:t>Committees, UK National Groups, Clinics </a:t>
            </a:r>
          </a:p>
        </p:txBody>
      </p:sp>
      <p:sp>
        <p:nvSpPr>
          <p:cNvPr id="6" name="Rectangle 5">
            <a:extLst>
              <a:ext uri="{FF2B5EF4-FFF2-40B4-BE49-F238E27FC236}">
                <a16:creationId xmlns:a16="http://schemas.microsoft.com/office/drawing/2014/main" id="{FE0AF88E-92D8-C3CA-EF0A-71179812862C}"/>
              </a:ext>
            </a:extLst>
          </p:cNvPr>
          <p:cNvSpPr/>
          <p:nvPr/>
        </p:nvSpPr>
        <p:spPr>
          <a:xfrm>
            <a:off x="715025" y="3394930"/>
            <a:ext cx="2235723" cy="1949252"/>
          </a:xfrm>
          <a:prstGeom prst="rect">
            <a:avLst/>
          </a:prstGeom>
        </p:spPr>
        <p:txBody>
          <a:bodyPr wrap="square" lIns="0" tIns="0" rIns="0" bIns="0" anchor="t">
            <a:spAutoFit/>
          </a:bodyPr>
          <a:lstStyle/>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ONIX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Thema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Production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LBF Seminars</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BIC Brunches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Workshops</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Attendance at key industry events</a:t>
            </a:r>
          </a:p>
        </p:txBody>
      </p:sp>
      <p:sp>
        <p:nvSpPr>
          <p:cNvPr id="7" name="TextBox 6">
            <a:extLst>
              <a:ext uri="{FF2B5EF4-FFF2-40B4-BE49-F238E27FC236}">
                <a16:creationId xmlns:a16="http://schemas.microsoft.com/office/drawing/2014/main" id="{97104644-F3A8-2472-0066-7103B580168C}"/>
              </a:ext>
            </a:extLst>
          </p:cNvPr>
          <p:cNvSpPr txBox="1"/>
          <p:nvPr/>
        </p:nvSpPr>
        <p:spPr>
          <a:xfrm>
            <a:off x="3438092" y="3597686"/>
            <a:ext cx="2433672" cy="2041585"/>
          </a:xfrm>
          <a:prstGeom prst="rect">
            <a:avLst/>
          </a:prstGeom>
          <a:noFill/>
        </p:spPr>
        <p:txBody>
          <a:bodyPr wrap="square" rtlCol="0">
            <a:spAutoFit/>
          </a:bodyPr>
          <a:lstStyle/>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Digital</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Physical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Libraries</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Metadata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Green Supply Chain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ONIX</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Thema</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Technical Clinics</a:t>
            </a:r>
          </a:p>
        </p:txBody>
      </p:sp>
      <p:sp>
        <p:nvSpPr>
          <p:cNvPr id="12" name="Round Diagonal Corner of Rectangle 11">
            <a:extLst>
              <a:ext uri="{FF2B5EF4-FFF2-40B4-BE49-F238E27FC236}">
                <a16:creationId xmlns:a16="http://schemas.microsoft.com/office/drawing/2014/main" id="{94C8C9D1-2463-8FE1-F239-19719A95AD73}"/>
              </a:ext>
            </a:extLst>
          </p:cNvPr>
          <p:cNvSpPr/>
          <p:nvPr/>
        </p:nvSpPr>
        <p:spPr>
          <a:xfrm>
            <a:off x="6145644" y="1415383"/>
            <a:ext cx="2671568" cy="4572220"/>
          </a:xfrm>
          <a:prstGeom prst="round2Diag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856"/>
              </a:solidFill>
              <a:effectLst/>
              <a:uLnTx/>
              <a:uFillTx/>
              <a:latin typeface="Public Sans" pitchFamily="2" charset="77"/>
              <a:ea typeface="+mn-ea"/>
              <a:cs typeface="+mn-cs"/>
            </a:endParaRPr>
          </a:p>
        </p:txBody>
      </p:sp>
      <p:sp>
        <p:nvSpPr>
          <p:cNvPr id="8" name="TextBox 7">
            <a:extLst>
              <a:ext uri="{FF2B5EF4-FFF2-40B4-BE49-F238E27FC236}">
                <a16:creationId xmlns:a16="http://schemas.microsoft.com/office/drawing/2014/main" id="{6563BA78-D1C8-E63C-3899-6959E940178D}"/>
              </a:ext>
            </a:extLst>
          </p:cNvPr>
          <p:cNvSpPr txBox="1"/>
          <p:nvPr/>
        </p:nvSpPr>
        <p:spPr>
          <a:xfrm>
            <a:off x="6363009" y="2776205"/>
            <a:ext cx="228170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856"/>
                </a:solidFill>
                <a:effectLst/>
                <a:uLnTx/>
                <a:uFillTx/>
                <a:latin typeface="Roboto Slab Medium" pitchFamily="2" charset="0"/>
                <a:ea typeface="Roboto Slab Medium" pitchFamily="2" charset="0"/>
                <a:cs typeface="+mn-cs"/>
              </a:rPr>
              <a:t>Membership</a:t>
            </a:r>
          </a:p>
        </p:txBody>
      </p:sp>
      <p:sp>
        <p:nvSpPr>
          <p:cNvPr id="13" name="Round Diagonal Corner of Rectangle 12">
            <a:extLst>
              <a:ext uri="{FF2B5EF4-FFF2-40B4-BE49-F238E27FC236}">
                <a16:creationId xmlns:a16="http://schemas.microsoft.com/office/drawing/2014/main" id="{CB8E5B0C-EF19-D147-70DF-0BCF9F299A38}"/>
              </a:ext>
            </a:extLst>
          </p:cNvPr>
          <p:cNvSpPr/>
          <p:nvPr/>
        </p:nvSpPr>
        <p:spPr>
          <a:xfrm>
            <a:off x="8918594" y="1415383"/>
            <a:ext cx="2777353" cy="4572220"/>
          </a:xfrm>
          <a:prstGeom prst="round2Diag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Public Sans" pitchFamily="2" charset="77"/>
              <a:ea typeface="+mn-ea"/>
              <a:cs typeface="+mn-cs"/>
            </a:endParaRPr>
          </a:p>
        </p:txBody>
      </p:sp>
      <p:sp>
        <p:nvSpPr>
          <p:cNvPr id="9" name="TextBox 8">
            <a:extLst>
              <a:ext uri="{FF2B5EF4-FFF2-40B4-BE49-F238E27FC236}">
                <a16:creationId xmlns:a16="http://schemas.microsoft.com/office/drawing/2014/main" id="{8CA61B32-6073-28DA-1904-5C891F9CA1BB}"/>
              </a:ext>
            </a:extLst>
          </p:cNvPr>
          <p:cNvSpPr txBox="1"/>
          <p:nvPr/>
        </p:nvSpPr>
        <p:spPr>
          <a:xfrm>
            <a:off x="9192473" y="2728401"/>
            <a:ext cx="22295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Roboto Slab Medium" pitchFamily="2" charset="0"/>
                <a:ea typeface="Roboto Slab Medium" pitchFamily="2" charset="0"/>
                <a:cs typeface="+mn-cs"/>
              </a:rPr>
              <a:t>Accreditation Schemes</a:t>
            </a:r>
          </a:p>
        </p:txBody>
      </p:sp>
      <p:sp>
        <p:nvSpPr>
          <p:cNvPr id="10" name="TextBox 9">
            <a:extLst>
              <a:ext uri="{FF2B5EF4-FFF2-40B4-BE49-F238E27FC236}">
                <a16:creationId xmlns:a16="http://schemas.microsoft.com/office/drawing/2014/main" id="{65F045A0-F5B9-AE0F-D978-1F379A39A345}"/>
              </a:ext>
            </a:extLst>
          </p:cNvPr>
          <p:cNvSpPr txBox="1"/>
          <p:nvPr/>
        </p:nvSpPr>
        <p:spPr>
          <a:xfrm flipH="1">
            <a:off x="6415065" y="3434533"/>
            <a:ext cx="2134823" cy="1778244"/>
          </a:xfrm>
          <a:prstGeom prst="rect">
            <a:avLst/>
          </a:prstGeom>
          <a:noFill/>
        </p:spPr>
        <p:txBody>
          <a:bodyPr wrap="square" rtlCol="0">
            <a:spAutoFit/>
          </a:bodyPr>
          <a:lstStyle/>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Membership retention &amp; recruitment drive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Networking opportunities</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Advocacy</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endParaRPr>
          </a:p>
        </p:txBody>
      </p:sp>
      <p:sp>
        <p:nvSpPr>
          <p:cNvPr id="11" name="TextBox 10">
            <a:extLst>
              <a:ext uri="{FF2B5EF4-FFF2-40B4-BE49-F238E27FC236}">
                <a16:creationId xmlns:a16="http://schemas.microsoft.com/office/drawing/2014/main" id="{CD2204F1-5539-2E79-2AFC-EF479B0F723D}"/>
              </a:ext>
            </a:extLst>
          </p:cNvPr>
          <p:cNvSpPr txBox="1"/>
          <p:nvPr/>
        </p:nvSpPr>
        <p:spPr>
          <a:xfrm>
            <a:off x="9192473" y="3546846"/>
            <a:ext cx="2229594" cy="823302"/>
          </a:xfrm>
          <a:prstGeom prst="rect">
            <a:avLst/>
          </a:prstGeom>
          <a:noFill/>
        </p:spPr>
        <p:txBody>
          <a:bodyPr wrap="square" rtlCol="0">
            <a:spAutoFit/>
          </a:bodyPr>
          <a:lstStyle/>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Supply Chain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Metadata</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Libraries </a:t>
            </a:r>
          </a:p>
        </p:txBody>
      </p:sp>
      <p:pic>
        <p:nvPicPr>
          <p:cNvPr id="17" name="Graphic 16" descr="Teacher outline">
            <a:extLst>
              <a:ext uri="{FF2B5EF4-FFF2-40B4-BE49-F238E27FC236}">
                <a16:creationId xmlns:a16="http://schemas.microsoft.com/office/drawing/2014/main" id="{C4F2139F-B69A-5A3A-AE66-35F7A33C64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5687" y="1718881"/>
            <a:ext cx="914400" cy="914400"/>
          </a:xfrm>
          <a:prstGeom prst="rect">
            <a:avLst/>
          </a:prstGeom>
        </p:spPr>
      </p:pic>
      <p:pic>
        <p:nvPicPr>
          <p:cNvPr id="21" name="Graphic 20" descr="Ribbon outline">
            <a:extLst>
              <a:ext uri="{FF2B5EF4-FFF2-40B4-BE49-F238E27FC236}">
                <a16:creationId xmlns:a16="http://schemas.microsoft.com/office/drawing/2014/main" id="{0E976D1D-E395-1DF6-09CB-03CBF310E6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69355" y="1738166"/>
            <a:ext cx="875829" cy="875829"/>
          </a:xfrm>
          <a:prstGeom prst="rect">
            <a:avLst/>
          </a:prstGeom>
        </p:spPr>
      </p:pic>
      <p:pic>
        <p:nvPicPr>
          <p:cNvPr id="24" name="Graphic 23" descr="Cycle with people outline">
            <a:extLst>
              <a:ext uri="{FF2B5EF4-FFF2-40B4-BE49-F238E27FC236}">
                <a16:creationId xmlns:a16="http://schemas.microsoft.com/office/drawing/2014/main" id="{9BD2DDE0-2300-22F4-60B6-506B456258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25276" y="1785205"/>
            <a:ext cx="914400" cy="914400"/>
          </a:xfrm>
          <a:prstGeom prst="rect">
            <a:avLst/>
          </a:prstGeom>
        </p:spPr>
      </p:pic>
      <p:pic>
        <p:nvPicPr>
          <p:cNvPr id="26" name="Graphic 25" descr="Group outline">
            <a:extLst>
              <a:ext uri="{FF2B5EF4-FFF2-40B4-BE49-F238E27FC236}">
                <a16:creationId xmlns:a16="http://schemas.microsoft.com/office/drawing/2014/main" id="{291A16FC-3E0F-2E4A-02EE-A7B5351742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00481" y="1738166"/>
            <a:ext cx="914400" cy="914400"/>
          </a:xfrm>
          <a:prstGeom prst="rect">
            <a:avLst/>
          </a:prstGeom>
        </p:spPr>
      </p:pic>
    </p:spTree>
    <p:extLst>
      <p:ext uri="{BB962C8B-B14F-4D97-AF65-F5344CB8AC3E}">
        <p14:creationId xmlns:p14="http://schemas.microsoft.com/office/powerpoint/2010/main" val="3105470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D331-4281-7391-05CC-058DB4B4799C}"/>
            </a:ext>
          </a:extLst>
        </p:cNvPr>
        <p:cNvGrpSpPr/>
        <p:nvPr/>
      </p:nvGrpSpPr>
      <p:grpSpPr>
        <a:xfrm>
          <a:off x="0" y="0"/>
          <a:ext cx="0" cy="0"/>
          <a:chOff x="0" y="0"/>
          <a:chExt cx="0" cy="0"/>
        </a:xfrm>
      </p:grpSpPr>
      <p:sp>
        <p:nvSpPr>
          <p:cNvPr id="19" name="Round Diagonal Corner of Rectangle 18">
            <a:extLst>
              <a:ext uri="{FF2B5EF4-FFF2-40B4-BE49-F238E27FC236}">
                <a16:creationId xmlns:a16="http://schemas.microsoft.com/office/drawing/2014/main" id="{69822EED-4DDE-50EE-6DCB-555CC1F3948C}"/>
              </a:ext>
            </a:extLst>
          </p:cNvPr>
          <p:cNvSpPr/>
          <p:nvPr/>
        </p:nvSpPr>
        <p:spPr>
          <a:xfrm>
            <a:off x="4490102" y="1332327"/>
            <a:ext cx="3129898" cy="4572220"/>
          </a:xfrm>
          <a:prstGeom prst="round2Diag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856"/>
              </a:solidFill>
              <a:effectLst/>
              <a:uLnTx/>
              <a:uFillTx/>
              <a:latin typeface="Public Sans" pitchFamily="2" charset="77"/>
              <a:ea typeface="+mn-ea"/>
              <a:cs typeface="+mn-cs"/>
            </a:endParaRPr>
          </a:p>
        </p:txBody>
      </p:sp>
      <p:sp>
        <p:nvSpPr>
          <p:cNvPr id="20" name="Round Diagonal Corner of Rectangle 19">
            <a:extLst>
              <a:ext uri="{FF2B5EF4-FFF2-40B4-BE49-F238E27FC236}">
                <a16:creationId xmlns:a16="http://schemas.microsoft.com/office/drawing/2014/main" id="{697D17B5-D2B6-434C-CC1A-3AE470736CBB}"/>
              </a:ext>
            </a:extLst>
          </p:cNvPr>
          <p:cNvSpPr/>
          <p:nvPr/>
        </p:nvSpPr>
        <p:spPr>
          <a:xfrm>
            <a:off x="8747869" y="1332327"/>
            <a:ext cx="2777353" cy="4572220"/>
          </a:xfrm>
          <a:prstGeom prst="round2Diag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Public Sans" pitchFamily="2" charset="77"/>
              <a:ea typeface="+mn-ea"/>
              <a:cs typeface="+mn-cs"/>
            </a:endParaRPr>
          </a:p>
        </p:txBody>
      </p:sp>
      <p:sp>
        <p:nvSpPr>
          <p:cNvPr id="14" name="Title 13">
            <a:extLst>
              <a:ext uri="{FF2B5EF4-FFF2-40B4-BE49-F238E27FC236}">
                <a16:creationId xmlns:a16="http://schemas.microsoft.com/office/drawing/2014/main" id="{5DB50916-F156-2184-E687-5E054BF9B7DF}"/>
              </a:ext>
            </a:extLst>
          </p:cNvPr>
          <p:cNvSpPr>
            <a:spLocks noGrp="1"/>
          </p:cNvSpPr>
          <p:nvPr>
            <p:ph type="title"/>
          </p:nvPr>
        </p:nvSpPr>
        <p:spPr>
          <a:xfrm>
            <a:off x="497103" y="711681"/>
            <a:ext cx="10515600" cy="618849"/>
          </a:xfrm>
        </p:spPr>
        <p:txBody>
          <a:bodyPr>
            <a:normAutofit fontScale="90000"/>
          </a:bodyPr>
          <a:lstStyle/>
          <a:p>
            <a:r>
              <a:rPr lang="en-US" sz="3600" dirty="0">
                <a:solidFill>
                  <a:schemeClr val="tx2"/>
                </a:solidFill>
                <a:ea typeface="Roboto Slab Black" pitchFamily="2" charset="0"/>
              </a:rPr>
              <a:t>Ongoing/BAU  cont.                                                                2 of 2  </a:t>
            </a:r>
          </a:p>
        </p:txBody>
      </p:sp>
      <p:sp>
        <p:nvSpPr>
          <p:cNvPr id="3" name="Slide Number Placeholder 2">
            <a:extLst>
              <a:ext uri="{FF2B5EF4-FFF2-40B4-BE49-F238E27FC236}">
                <a16:creationId xmlns:a16="http://schemas.microsoft.com/office/drawing/2014/main" id="{B7804670-0D27-3543-2ADC-9A6E7DB9C0B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A28A8-1E8E-0948-AD31-66EE3FE3FE5B}" type="slidenum">
              <a:rPr kumimoji="0" lang="en-GB" sz="1050" b="0" i="0" u="none" strike="noStrike" kern="1200" cap="none" spc="0" normalizeH="0" baseline="0" noProof="0" smtClean="0">
                <a:ln>
                  <a:noFill/>
                </a:ln>
                <a:solidFill>
                  <a:srgbClr val="002856"/>
                </a:solidFill>
                <a:effectLst/>
                <a:uLnTx/>
                <a:uFillTx/>
                <a:latin typeface="Outfit Mediu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50" b="0" i="0" u="none" strike="noStrike" kern="1200" cap="none" spc="0" normalizeH="0" baseline="0" noProof="0" dirty="0">
              <a:ln>
                <a:noFill/>
              </a:ln>
              <a:solidFill>
                <a:srgbClr val="002856"/>
              </a:solidFill>
              <a:effectLst/>
              <a:uLnTx/>
              <a:uFillTx/>
              <a:latin typeface="Outfit Medium" pitchFamily="2" charset="0"/>
              <a:ea typeface="+mn-ea"/>
              <a:cs typeface="+mn-cs"/>
            </a:endParaRPr>
          </a:p>
        </p:txBody>
      </p:sp>
      <p:sp>
        <p:nvSpPr>
          <p:cNvPr id="4" name="Footer Placeholder 3">
            <a:extLst>
              <a:ext uri="{FF2B5EF4-FFF2-40B4-BE49-F238E27FC236}">
                <a16:creationId xmlns:a16="http://schemas.microsoft.com/office/drawing/2014/main" id="{427F5280-2E55-0A13-B3B9-36A32EC231D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856"/>
                </a:solidFill>
                <a:effectLst/>
                <a:uLnTx/>
                <a:uFillTx/>
                <a:latin typeface="Outfit Medium" pitchFamily="2" charset="0"/>
                <a:ea typeface="+mn-ea"/>
                <a:cs typeface="+mn-cs"/>
              </a:rPr>
              <a:t>The Book Industry’s Supply Chain Organisation </a:t>
            </a:r>
            <a:r>
              <a:rPr kumimoji="0" lang="en-GB" sz="1200" b="0" i="0" u="none" strike="noStrike" kern="1200" cap="none" spc="0" normalizeH="0" baseline="0" noProof="0" dirty="0">
                <a:ln>
                  <a:noFill/>
                </a:ln>
                <a:solidFill>
                  <a:srgbClr val="002856"/>
                </a:solidFill>
                <a:effectLst/>
                <a:uLnTx/>
                <a:uFillTx/>
                <a:latin typeface="Outfit" pitchFamily="2" charset="0"/>
                <a:ea typeface="+mn-ea"/>
                <a:cs typeface="+mn-cs"/>
              </a:rPr>
              <a:t>– UK &amp; Ireland</a:t>
            </a:r>
          </a:p>
        </p:txBody>
      </p:sp>
      <p:sp>
        <p:nvSpPr>
          <p:cNvPr id="15" name="Text Placeholder 14">
            <a:extLst>
              <a:ext uri="{FF2B5EF4-FFF2-40B4-BE49-F238E27FC236}">
                <a16:creationId xmlns:a16="http://schemas.microsoft.com/office/drawing/2014/main" id="{FC845AE7-846D-1B12-E73F-7D9514DA49CF}"/>
              </a:ext>
            </a:extLst>
          </p:cNvPr>
          <p:cNvSpPr>
            <a:spLocks noGrp="1"/>
          </p:cNvSpPr>
          <p:nvPr>
            <p:ph type="body" sz="quarter" idx="10"/>
          </p:nvPr>
        </p:nvSpPr>
        <p:spPr>
          <a:xfrm>
            <a:off x="497103" y="416128"/>
            <a:ext cx="5834614" cy="365126"/>
          </a:xfrm>
        </p:spPr>
        <p:txBody>
          <a:bodyPr>
            <a:normAutofit fontScale="92500" lnSpcReduction="10000"/>
          </a:bodyPr>
          <a:lstStyle/>
          <a:p>
            <a:r>
              <a:rPr lang="en-GB" dirty="0"/>
              <a:t>2025-2026</a:t>
            </a:r>
          </a:p>
        </p:txBody>
      </p:sp>
      <p:sp>
        <p:nvSpPr>
          <p:cNvPr id="2" name="Rectangle 1">
            <a:extLst>
              <a:ext uri="{FF2B5EF4-FFF2-40B4-BE49-F238E27FC236}">
                <a16:creationId xmlns:a16="http://schemas.microsoft.com/office/drawing/2014/main" id="{17D97FF6-A88B-E1EC-5F90-3E97ED6EE489}"/>
              </a:ext>
            </a:extLst>
          </p:cNvPr>
          <p:cNvSpPr/>
          <p:nvPr/>
        </p:nvSpPr>
        <p:spPr>
          <a:xfrm>
            <a:off x="5165200" y="2456121"/>
            <a:ext cx="1861600"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856"/>
                </a:solidFill>
                <a:effectLst/>
                <a:uLnTx/>
                <a:uFillTx/>
                <a:latin typeface="Roboto Slab Medium" pitchFamily="2" charset="0"/>
                <a:ea typeface="Roboto Slab Medium" pitchFamily="2" charset="0"/>
                <a:cs typeface="+mn-cs"/>
              </a:rPr>
              <a:t>Website Maintenance </a:t>
            </a:r>
          </a:p>
        </p:txBody>
      </p:sp>
      <p:sp>
        <p:nvSpPr>
          <p:cNvPr id="5" name="Rectangle 4">
            <a:extLst>
              <a:ext uri="{FF2B5EF4-FFF2-40B4-BE49-F238E27FC236}">
                <a16:creationId xmlns:a16="http://schemas.microsoft.com/office/drawing/2014/main" id="{A351DA16-7B92-E0FB-5BFC-517D3A0565AD}"/>
              </a:ext>
            </a:extLst>
          </p:cNvPr>
          <p:cNvSpPr/>
          <p:nvPr/>
        </p:nvSpPr>
        <p:spPr>
          <a:xfrm>
            <a:off x="9033438" y="2399692"/>
            <a:ext cx="2199169"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oboto Slab Medium" pitchFamily="2" charset="0"/>
                <a:ea typeface="Roboto Slab Medium" pitchFamily="2" charset="0"/>
                <a:cs typeface="+mn-cs"/>
              </a:rPr>
              <a:t>Committee Maintenance </a:t>
            </a:r>
          </a:p>
        </p:txBody>
      </p:sp>
      <p:pic>
        <p:nvPicPr>
          <p:cNvPr id="26" name="Graphic 25" descr="Group outline">
            <a:extLst>
              <a:ext uri="{FF2B5EF4-FFF2-40B4-BE49-F238E27FC236}">
                <a16:creationId xmlns:a16="http://schemas.microsoft.com/office/drawing/2014/main" id="{7C2D31F0-D7CC-A343-9FAF-57C5664ACA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79345" y="1485292"/>
            <a:ext cx="914400" cy="914400"/>
          </a:xfrm>
          <a:prstGeom prst="rect">
            <a:avLst/>
          </a:prstGeom>
        </p:spPr>
      </p:pic>
      <p:sp>
        <p:nvSpPr>
          <p:cNvPr id="16" name="Rectangle 15">
            <a:extLst>
              <a:ext uri="{FF2B5EF4-FFF2-40B4-BE49-F238E27FC236}">
                <a16:creationId xmlns:a16="http://schemas.microsoft.com/office/drawing/2014/main" id="{C0BB1213-8090-D243-C13A-28668CCFEE68}"/>
              </a:ext>
            </a:extLst>
          </p:cNvPr>
          <p:cNvSpPr/>
          <p:nvPr/>
        </p:nvSpPr>
        <p:spPr>
          <a:xfrm>
            <a:off x="4781918" y="3618437"/>
            <a:ext cx="2546266" cy="1969770"/>
          </a:xfrm>
          <a:prstGeom prst="rect">
            <a:avLst/>
          </a:prstGeom>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0"/>
                <a:ea typeface="Roboto Slab Medium" pitchFamily="2" charset="0"/>
                <a:cs typeface="+mn-cs"/>
              </a:rPr>
              <a:t>Continue to develop BIC website as a “Destination for Knowledge”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2856"/>
                </a:solidFill>
                <a:effectLst/>
                <a:uLnTx/>
                <a:uFillTx/>
                <a:latin typeface="Public Sans" pitchFamily="2" charset="0"/>
                <a:ea typeface="Roboto Slab Medium" pitchFamily="2" charset="0"/>
                <a:cs typeface="+mn-cs"/>
              </a:rPr>
              <a:t>Rolling document and web-page review programme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2856"/>
              </a:solidFill>
              <a:effectLst/>
              <a:uLnTx/>
              <a:uFillTx/>
              <a:latin typeface="Public Sans" pitchFamily="2" charset="0"/>
              <a:ea typeface="Roboto Slab Medium" pitchFamily="2" charset="0"/>
              <a:cs typeface="+mn-cs"/>
            </a:endParaRPr>
          </a:p>
        </p:txBody>
      </p:sp>
      <p:pic>
        <p:nvPicPr>
          <p:cNvPr id="22" name="Graphic 21" descr="Internet with solid fill">
            <a:extLst>
              <a:ext uri="{FF2B5EF4-FFF2-40B4-BE49-F238E27FC236}">
                <a16:creationId xmlns:a16="http://schemas.microsoft.com/office/drawing/2014/main" id="{D70ED602-5508-FF3E-D12A-EE1D97A94C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1487186"/>
            <a:ext cx="914400" cy="914400"/>
          </a:xfrm>
          <a:prstGeom prst="rect">
            <a:avLst/>
          </a:prstGeom>
        </p:spPr>
      </p:pic>
      <p:sp>
        <p:nvSpPr>
          <p:cNvPr id="23" name="Rectangle 22">
            <a:extLst>
              <a:ext uri="{FF2B5EF4-FFF2-40B4-BE49-F238E27FC236}">
                <a16:creationId xmlns:a16="http://schemas.microsoft.com/office/drawing/2014/main" id="{AADA2A7E-7861-DD7A-FE4D-A8820E00D7B3}"/>
              </a:ext>
            </a:extLst>
          </p:cNvPr>
          <p:cNvSpPr/>
          <p:nvPr/>
        </p:nvSpPr>
        <p:spPr>
          <a:xfrm>
            <a:off x="8862712" y="3429000"/>
            <a:ext cx="2540620" cy="1231106"/>
          </a:xfrm>
          <a:prstGeom prst="rect">
            <a:avLst/>
          </a:prstGeom>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Public Sans" pitchFamily="2" charset="0"/>
                <a:ea typeface="Roboto Slab Medium" pitchFamily="2" charset="0"/>
                <a:cs typeface="+mn-cs"/>
              </a:rPr>
              <a:t>Ongoing monitoring of Committees: relevance, attendees, topics, Terms of Reference, Chairs etc.</a:t>
            </a:r>
          </a:p>
        </p:txBody>
      </p:sp>
      <p:sp>
        <p:nvSpPr>
          <p:cNvPr id="25" name="Round Diagonal Corner of Rectangle 19">
            <a:extLst>
              <a:ext uri="{FF2B5EF4-FFF2-40B4-BE49-F238E27FC236}">
                <a16:creationId xmlns:a16="http://schemas.microsoft.com/office/drawing/2014/main" id="{4200FA30-323B-B21F-0F5C-F4DAD362CDD6}"/>
              </a:ext>
            </a:extLst>
          </p:cNvPr>
          <p:cNvSpPr/>
          <p:nvPr/>
        </p:nvSpPr>
        <p:spPr>
          <a:xfrm>
            <a:off x="723588" y="1332327"/>
            <a:ext cx="2777353" cy="4572220"/>
          </a:xfrm>
          <a:prstGeom prst="round2Diag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Public Sans" pitchFamily="2" charset="77"/>
              <a:ea typeface="+mn-ea"/>
              <a:cs typeface="+mn-cs"/>
            </a:endParaRPr>
          </a:p>
        </p:txBody>
      </p:sp>
      <p:sp>
        <p:nvSpPr>
          <p:cNvPr id="27" name="Rectangle 26">
            <a:extLst>
              <a:ext uri="{FF2B5EF4-FFF2-40B4-BE49-F238E27FC236}">
                <a16:creationId xmlns:a16="http://schemas.microsoft.com/office/drawing/2014/main" id="{81F7F9C0-0ADF-968C-789B-8D3BF2867A77}"/>
              </a:ext>
            </a:extLst>
          </p:cNvPr>
          <p:cNvSpPr/>
          <p:nvPr/>
        </p:nvSpPr>
        <p:spPr>
          <a:xfrm>
            <a:off x="867802" y="3618437"/>
            <a:ext cx="2488922" cy="1969770"/>
          </a:xfrm>
          <a:prstGeom prst="rect">
            <a:avLst/>
          </a:prstGeom>
        </p:spPr>
        <p:txBody>
          <a:bodyPr wrap="square" lIns="0" tIns="0" rIns="0" bIns="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0"/>
                <a:ea typeface="Roboto Slab Medium" pitchFamily="2" charset="0"/>
                <a:cs typeface="+mn-cs"/>
              </a:rPr>
              <a:t>Continue to maintain all member and leads data is maintained accurately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ublic Sans" pitchFamily="2" charset="0"/>
                <a:ea typeface="Roboto Slab Medium" pitchFamily="2" charset="0"/>
                <a:cs typeface="+mn-cs"/>
              </a:rPr>
              <a:t>Explore CRM options to streamline management here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Public Sans" pitchFamily="2" charset="0"/>
              <a:ea typeface="Roboto Slab Medium" pitchFamily="2" charset="0"/>
              <a:cs typeface="+mn-cs"/>
            </a:endParaRPr>
          </a:p>
        </p:txBody>
      </p:sp>
      <p:sp>
        <p:nvSpPr>
          <p:cNvPr id="28" name="Rectangle 27">
            <a:extLst>
              <a:ext uri="{FF2B5EF4-FFF2-40B4-BE49-F238E27FC236}">
                <a16:creationId xmlns:a16="http://schemas.microsoft.com/office/drawing/2014/main" id="{38F4299A-5BFC-B3C9-610E-466EF203001A}"/>
              </a:ext>
            </a:extLst>
          </p:cNvPr>
          <p:cNvSpPr/>
          <p:nvPr/>
        </p:nvSpPr>
        <p:spPr>
          <a:xfrm>
            <a:off x="959393" y="2598579"/>
            <a:ext cx="2305741" cy="830997"/>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Roboto Slab Medium" pitchFamily="2" charset="0"/>
                <a:ea typeface="Roboto Slab Medium" pitchFamily="2" charset="0"/>
                <a:cs typeface="+mn-cs"/>
              </a:rPr>
              <a:t>Member Details, Leads &amp; Engagement Data  Maintenance  </a:t>
            </a:r>
          </a:p>
        </p:txBody>
      </p:sp>
      <p:pic>
        <p:nvPicPr>
          <p:cNvPr id="30" name="Graphic 29" descr="Group of people with solid fill">
            <a:extLst>
              <a:ext uri="{FF2B5EF4-FFF2-40B4-BE49-F238E27FC236}">
                <a16:creationId xmlns:a16="http://schemas.microsoft.com/office/drawing/2014/main" id="{73BE55E9-1A89-231A-3A9C-D9BD92FC1D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12749" y="1485562"/>
            <a:ext cx="914400" cy="914400"/>
          </a:xfrm>
          <a:prstGeom prst="rect">
            <a:avLst/>
          </a:prstGeom>
        </p:spPr>
      </p:pic>
    </p:spTree>
    <p:extLst>
      <p:ext uri="{BB962C8B-B14F-4D97-AF65-F5344CB8AC3E}">
        <p14:creationId xmlns:p14="http://schemas.microsoft.com/office/powerpoint/2010/main" val="3754612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934CB2-B776-0617-3481-26FEDA488709}"/>
              </a:ext>
            </a:extLst>
          </p:cNvPr>
          <p:cNvSpPr>
            <a:spLocks noGrp="1"/>
          </p:cNvSpPr>
          <p:nvPr>
            <p:ph type="ftr" sz="quarter" idx="3"/>
          </p:nvPr>
        </p:nvSpPr>
        <p:spPr/>
        <p:txBody>
          <a:bodyPr/>
          <a:lstStyle/>
          <a:p>
            <a:r>
              <a:rPr lang="en-GB" dirty="0"/>
              <a:t>The Book Industry’s Supply Chain Organisation </a:t>
            </a:r>
            <a:r>
              <a:rPr lang="en-GB" dirty="0">
                <a:latin typeface="Outfit" pitchFamily="2" charset="0"/>
              </a:rPr>
              <a:t>– UK &amp; Ireland</a:t>
            </a:r>
          </a:p>
        </p:txBody>
      </p:sp>
    </p:spTree>
    <p:extLst>
      <p:ext uri="{BB962C8B-B14F-4D97-AF65-F5344CB8AC3E}">
        <p14:creationId xmlns:p14="http://schemas.microsoft.com/office/powerpoint/2010/main" val="180990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F7B9377-422C-B6DB-3C03-7CA57807BE62}"/>
              </a:ext>
            </a:extLst>
          </p:cNvPr>
          <p:cNvSpPr>
            <a:spLocks noGrp="1"/>
          </p:cNvSpPr>
          <p:nvPr>
            <p:ph type="title"/>
          </p:nvPr>
        </p:nvSpPr>
        <p:spPr>
          <a:xfrm>
            <a:off x="497103" y="711681"/>
            <a:ext cx="10515600" cy="618849"/>
          </a:xfrm>
        </p:spPr>
        <p:txBody>
          <a:bodyPr/>
          <a:lstStyle/>
          <a:p>
            <a:r>
              <a:rPr lang="en-GB" dirty="0"/>
              <a:t>3 Strategic Pillars</a:t>
            </a:r>
          </a:p>
        </p:txBody>
      </p:sp>
      <p:sp>
        <p:nvSpPr>
          <p:cNvPr id="3" name="Slide Number Placeholder 2">
            <a:extLst>
              <a:ext uri="{FF2B5EF4-FFF2-40B4-BE49-F238E27FC236}">
                <a16:creationId xmlns:a16="http://schemas.microsoft.com/office/drawing/2014/main" id="{BA51FE3A-FF24-38BF-5F4C-7C3A98DD68A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A28A8-1E8E-0948-AD31-66EE3FE3FE5B}" type="slidenum">
              <a:rPr kumimoji="0" lang="en-GB" sz="1050" b="0" i="0" u="none" strike="noStrike" kern="1200" cap="none" spc="0" normalizeH="0" baseline="0" noProof="0" smtClean="0">
                <a:ln>
                  <a:noFill/>
                </a:ln>
                <a:solidFill>
                  <a:srgbClr val="002856"/>
                </a:solidFill>
                <a:effectLst/>
                <a:uLnTx/>
                <a:uFillTx/>
                <a:latin typeface="Outfit Mediu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50" b="0" i="0" u="none" strike="noStrike" kern="1200" cap="none" spc="0" normalizeH="0" baseline="0" noProof="0" dirty="0">
              <a:ln>
                <a:noFill/>
              </a:ln>
              <a:solidFill>
                <a:srgbClr val="002856"/>
              </a:solidFill>
              <a:effectLst/>
              <a:uLnTx/>
              <a:uFillTx/>
              <a:latin typeface="Outfit Medium" pitchFamily="2" charset="0"/>
              <a:ea typeface="+mn-ea"/>
              <a:cs typeface="+mn-cs"/>
            </a:endParaRPr>
          </a:p>
        </p:txBody>
      </p:sp>
      <p:sp>
        <p:nvSpPr>
          <p:cNvPr id="4" name="Footer Placeholder 3">
            <a:extLst>
              <a:ext uri="{FF2B5EF4-FFF2-40B4-BE49-F238E27FC236}">
                <a16:creationId xmlns:a16="http://schemas.microsoft.com/office/drawing/2014/main" id="{04DC3343-B627-DDC5-3650-D68B4B1C696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856"/>
                </a:solidFill>
                <a:effectLst/>
                <a:uLnTx/>
                <a:uFillTx/>
                <a:latin typeface="Outfit Medium" pitchFamily="2" charset="0"/>
                <a:ea typeface="+mn-ea"/>
                <a:cs typeface="+mn-cs"/>
              </a:rPr>
              <a:t>The Book Industry’s Supply Chain Organisation </a:t>
            </a:r>
            <a:r>
              <a:rPr kumimoji="0" lang="en-GB" sz="1200" b="0" i="0" u="none" strike="noStrike" kern="1200" cap="none" spc="0" normalizeH="0" baseline="0" noProof="0" dirty="0">
                <a:ln>
                  <a:noFill/>
                </a:ln>
                <a:solidFill>
                  <a:srgbClr val="002856"/>
                </a:solidFill>
                <a:effectLst/>
                <a:uLnTx/>
                <a:uFillTx/>
                <a:latin typeface="Outfit" pitchFamily="2" charset="0"/>
                <a:ea typeface="+mn-ea"/>
                <a:cs typeface="+mn-cs"/>
              </a:rPr>
              <a:t>– UK &amp; Ireland</a:t>
            </a:r>
          </a:p>
        </p:txBody>
      </p:sp>
      <p:sp>
        <p:nvSpPr>
          <p:cNvPr id="15" name="Text Placeholder 14">
            <a:extLst>
              <a:ext uri="{FF2B5EF4-FFF2-40B4-BE49-F238E27FC236}">
                <a16:creationId xmlns:a16="http://schemas.microsoft.com/office/drawing/2014/main" id="{C4828D51-86BA-BFBE-F3F4-399CC4B56534}"/>
              </a:ext>
            </a:extLst>
          </p:cNvPr>
          <p:cNvSpPr>
            <a:spLocks noGrp="1"/>
          </p:cNvSpPr>
          <p:nvPr>
            <p:ph type="body" sz="quarter" idx="10"/>
          </p:nvPr>
        </p:nvSpPr>
        <p:spPr>
          <a:xfrm>
            <a:off x="497103" y="416128"/>
            <a:ext cx="5834614" cy="365126"/>
          </a:xfrm>
        </p:spPr>
        <p:txBody>
          <a:bodyPr>
            <a:normAutofit fontScale="92500" lnSpcReduction="10000"/>
          </a:bodyPr>
          <a:lstStyle/>
          <a:p>
            <a:r>
              <a:rPr lang="en-GB" dirty="0"/>
              <a:t>2022-2025/6</a:t>
            </a:r>
            <a:endParaRPr lang="en-GB" dirty="0">
              <a:solidFill>
                <a:srgbClr val="FF0000"/>
              </a:solidFill>
            </a:endParaRPr>
          </a:p>
        </p:txBody>
      </p:sp>
      <p:sp>
        <p:nvSpPr>
          <p:cNvPr id="16" name="Round Diagonal Corner of Rectangle 15">
            <a:extLst>
              <a:ext uri="{FF2B5EF4-FFF2-40B4-BE49-F238E27FC236}">
                <a16:creationId xmlns:a16="http://schemas.microsoft.com/office/drawing/2014/main" id="{CB1476D5-0C6A-AA46-1C2A-BAA376D76AE0}"/>
              </a:ext>
            </a:extLst>
          </p:cNvPr>
          <p:cNvSpPr/>
          <p:nvPr/>
        </p:nvSpPr>
        <p:spPr>
          <a:xfrm>
            <a:off x="524877" y="1445367"/>
            <a:ext cx="3501098" cy="4430032"/>
          </a:xfrm>
          <a:prstGeom prst="round2Diag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856"/>
              </a:solidFill>
              <a:effectLst/>
              <a:uLnTx/>
              <a:uFillTx/>
              <a:latin typeface="Public Sans" pitchFamily="2" charset="77"/>
              <a:ea typeface="+mn-ea"/>
              <a:cs typeface="+mn-cs"/>
            </a:endParaRPr>
          </a:p>
        </p:txBody>
      </p:sp>
      <p:sp>
        <p:nvSpPr>
          <p:cNvPr id="17" name="Round Diagonal Corner of Rectangle 16">
            <a:extLst>
              <a:ext uri="{FF2B5EF4-FFF2-40B4-BE49-F238E27FC236}">
                <a16:creationId xmlns:a16="http://schemas.microsoft.com/office/drawing/2014/main" id="{47C37EFE-D815-1C5D-58BF-F6A137A7F9FD}"/>
              </a:ext>
            </a:extLst>
          </p:cNvPr>
          <p:cNvSpPr/>
          <p:nvPr/>
        </p:nvSpPr>
        <p:spPr>
          <a:xfrm>
            <a:off x="4311805" y="1453933"/>
            <a:ext cx="3501098" cy="4430032"/>
          </a:xfrm>
          <a:prstGeom prst="round2Diag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Public Sans" pitchFamily="2" charset="77"/>
              <a:ea typeface="+mn-ea"/>
              <a:cs typeface="+mn-cs"/>
            </a:endParaRPr>
          </a:p>
        </p:txBody>
      </p:sp>
      <p:sp>
        <p:nvSpPr>
          <p:cNvPr id="18" name="Round Diagonal Corner of Rectangle 17">
            <a:extLst>
              <a:ext uri="{FF2B5EF4-FFF2-40B4-BE49-F238E27FC236}">
                <a16:creationId xmlns:a16="http://schemas.microsoft.com/office/drawing/2014/main" id="{1FA54632-5103-2308-975E-2F3EEAFE2BFB}"/>
              </a:ext>
            </a:extLst>
          </p:cNvPr>
          <p:cNvSpPr/>
          <p:nvPr/>
        </p:nvSpPr>
        <p:spPr>
          <a:xfrm>
            <a:off x="8220500" y="1522603"/>
            <a:ext cx="3501098" cy="4430032"/>
          </a:xfrm>
          <a:prstGeom prst="round2Diag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856"/>
              </a:solidFill>
              <a:effectLst/>
              <a:uLnTx/>
              <a:uFillTx/>
              <a:latin typeface="Outfit Medium" pitchFamily="2" charset="0"/>
              <a:ea typeface="+mn-ea"/>
              <a:cs typeface="+mn-cs"/>
            </a:endParaRPr>
          </a:p>
        </p:txBody>
      </p:sp>
      <p:sp>
        <p:nvSpPr>
          <p:cNvPr id="23" name="TextBox 22">
            <a:extLst>
              <a:ext uri="{FF2B5EF4-FFF2-40B4-BE49-F238E27FC236}">
                <a16:creationId xmlns:a16="http://schemas.microsoft.com/office/drawing/2014/main" id="{E6CA0083-CA9D-853C-76CA-489E8FF36219}"/>
              </a:ext>
            </a:extLst>
          </p:cNvPr>
          <p:cNvSpPr txBox="1"/>
          <p:nvPr/>
        </p:nvSpPr>
        <p:spPr>
          <a:xfrm>
            <a:off x="8763000" y="2899213"/>
            <a:ext cx="24384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856"/>
                </a:solidFill>
                <a:effectLst/>
                <a:uLnTx/>
                <a:uFillTx/>
                <a:latin typeface="Roboto Slab Medium" pitchFamily="2" charset="0"/>
                <a:ea typeface="Roboto Slab Medium" pitchFamily="2" charset="0"/>
                <a:cs typeface="+mn-cs"/>
              </a:rPr>
              <a:t>Communications &amp; Community</a:t>
            </a:r>
          </a:p>
        </p:txBody>
      </p:sp>
      <p:sp>
        <p:nvSpPr>
          <p:cNvPr id="24" name="TextBox 23">
            <a:extLst>
              <a:ext uri="{FF2B5EF4-FFF2-40B4-BE49-F238E27FC236}">
                <a16:creationId xmlns:a16="http://schemas.microsoft.com/office/drawing/2014/main" id="{C28DD0CF-92A7-7709-DF15-8F33517CFEE4}"/>
              </a:ext>
            </a:extLst>
          </p:cNvPr>
          <p:cNvSpPr txBox="1"/>
          <p:nvPr/>
        </p:nvSpPr>
        <p:spPr>
          <a:xfrm>
            <a:off x="4876800" y="2975942"/>
            <a:ext cx="24384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Roboto Slab Medium" pitchFamily="2" charset="0"/>
                <a:ea typeface="Roboto Slab Medium" pitchFamily="2" charset="0"/>
                <a:cs typeface="+mn-cs"/>
              </a:rPr>
              <a:t>Value Delivery</a:t>
            </a:r>
          </a:p>
        </p:txBody>
      </p:sp>
      <p:sp>
        <p:nvSpPr>
          <p:cNvPr id="25" name="Rectangle 24">
            <a:extLst>
              <a:ext uri="{FF2B5EF4-FFF2-40B4-BE49-F238E27FC236}">
                <a16:creationId xmlns:a16="http://schemas.microsoft.com/office/drawing/2014/main" id="{B080D69F-A747-D155-C3F6-F3B52F6CF475}"/>
              </a:ext>
            </a:extLst>
          </p:cNvPr>
          <p:cNvSpPr/>
          <p:nvPr/>
        </p:nvSpPr>
        <p:spPr>
          <a:xfrm>
            <a:off x="771839" y="2945380"/>
            <a:ext cx="3007174"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856"/>
                </a:solidFill>
                <a:effectLst/>
                <a:uLnTx/>
                <a:uFillTx/>
                <a:latin typeface="Roboto Slab Medium" pitchFamily="2" charset="0"/>
                <a:ea typeface="Roboto Slab Medium" pitchFamily="2" charset="0"/>
                <a:cs typeface="+mn-cs"/>
              </a:rPr>
              <a:t>Supply Chain Efficiency &amp; Sustainability</a:t>
            </a:r>
          </a:p>
        </p:txBody>
      </p:sp>
      <p:sp>
        <p:nvSpPr>
          <p:cNvPr id="26" name="TextBox 25">
            <a:extLst>
              <a:ext uri="{FF2B5EF4-FFF2-40B4-BE49-F238E27FC236}">
                <a16:creationId xmlns:a16="http://schemas.microsoft.com/office/drawing/2014/main" id="{608274FF-6E2C-98A5-23D2-EA28E95EC251}"/>
              </a:ext>
            </a:extLst>
          </p:cNvPr>
          <p:cNvSpPr txBox="1"/>
          <p:nvPr/>
        </p:nvSpPr>
        <p:spPr>
          <a:xfrm>
            <a:off x="805633" y="3813174"/>
            <a:ext cx="2914891"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856"/>
                </a:solidFill>
                <a:effectLst/>
                <a:uLnTx/>
                <a:uFillTx/>
                <a:latin typeface="Public Sans" pitchFamily="2" charset="77"/>
                <a:ea typeface="+mn-ea"/>
                <a:cs typeface="+mn-cs"/>
              </a:rPr>
              <a:t>Industry facilitation leading to resolution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856"/>
                </a:solidFill>
                <a:effectLst/>
                <a:uLnTx/>
                <a:uFillTx/>
                <a:latin typeface="Public Sans" pitchFamily="2" charset="77"/>
                <a:ea typeface="+mn-ea"/>
                <a:cs typeface="+mn-cs"/>
              </a:rPr>
              <a:t>Standards &amp; best practice creation &amp; implementation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856"/>
                </a:solidFill>
                <a:effectLst/>
                <a:uLnTx/>
                <a:uFillTx/>
                <a:latin typeface="Public Sans" pitchFamily="2" charset="77"/>
                <a:ea typeface="+mn-ea"/>
                <a:cs typeface="+mn-cs"/>
              </a:rPr>
              <a:t>Industry support: Events, training &amp; resources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856"/>
                </a:solidFill>
                <a:effectLst/>
                <a:uLnTx/>
                <a:uFillTx/>
                <a:latin typeface="Public Sans" pitchFamily="2" charset="77"/>
                <a:ea typeface="+mn-ea"/>
                <a:cs typeface="+mn-cs"/>
              </a:rPr>
              <a:t>International engagement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856"/>
                </a:solidFill>
                <a:effectLst/>
                <a:uLnTx/>
                <a:uFillTx/>
                <a:latin typeface="Public Sans" pitchFamily="2" charset="77"/>
                <a:ea typeface="+mn-ea"/>
                <a:cs typeface="+mn-cs"/>
              </a:rPr>
              <a:t>Supply chain experts </a:t>
            </a:r>
          </a:p>
        </p:txBody>
      </p:sp>
      <p:sp>
        <p:nvSpPr>
          <p:cNvPr id="28" name="TextBox 27">
            <a:extLst>
              <a:ext uri="{FF2B5EF4-FFF2-40B4-BE49-F238E27FC236}">
                <a16:creationId xmlns:a16="http://schemas.microsoft.com/office/drawing/2014/main" id="{323B8348-D981-6360-4BDB-F7508E22EE1B}"/>
              </a:ext>
            </a:extLst>
          </p:cNvPr>
          <p:cNvSpPr txBox="1"/>
          <p:nvPr/>
        </p:nvSpPr>
        <p:spPr>
          <a:xfrm>
            <a:off x="4655186" y="3842033"/>
            <a:ext cx="2881628" cy="138499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Public Sans" pitchFamily="2" charset="77"/>
                <a:ea typeface="+mn-ea"/>
                <a:cs typeface="+mn-cs"/>
              </a:rPr>
              <a:t>Timely projects &amp; initiatives providing demonstrable &amp; measurable value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Public Sans" pitchFamily="2" charset="77"/>
                <a:ea typeface="+mn-ea"/>
                <a:cs typeface="+mn-cs"/>
              </a:rPr>
              <a:t>Industry implementation &amp; adoption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Public Sans" pitchFamily="2" charset="77"/>
                <a:ea typeface="+mn-ea"/>
                <a:cs typeface="+mn-cs"/>
              </a:rPr>
              <a:t>Agile, relevant &amp; responsive</a:t>
            </a:r>
          </a:p>
        </p:txBody>
      </p:sp>
      <p:sp>
        <p:nvSpPr>
          <p:cNvPr id="29" name="TextBox 28">
            <a:extLst>
              <a:ext uri="{FF2B5EF4-FFF2-40B4-BE49-F238E27FC236}">
                <a16:creationId xmlns:a16="http://schemas.microsoft.com/office/drawing/2014/main" id="{7C02645B-DCE0-C52F-EF2E-E03249016541}"/>
              </a:ext>
            </a:extLst>
          </p:cNvPr>
          <p:cNvSpPr txBox="1"/>
          <p:nvPr/>
        </p:nvSpPr>
        <p:spPr>
          <a:xfrm>
            <a:off x="8507773" y="3668949"/>
            <a:ext cx="2914891"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856"/>
                </a:solidFill>
                <a:effectLst/>
                <a:uLnTx/>
                <a:uFillTx/>
                <a:latin typeface="Public Sans" pitchFamily="2" charset="77"/>
                <a:ea typeface="+mn-ea"/>
                <a:cs typeface="+mn-cs"/>
              </a:rPr>
              <a:t>Awareness raising: Supportive, consistent engagement &amp; messaging with BIC members &amp; wider industry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856"/>
                </a:solidFill>
                <a:effectLst/>
                <a:uLnTx/>
                <a:uFillTx/>
                <a:latin typeface="Public Sans" pitchFamily="2" charset="77"/>
                <a:ea typeface="+mn-ea"/>
                <a:cs typeface="+mn-cs"/>
              </a:rPr>
              <a:t>Industry &amp; education links &amp; advocacy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856"/>
                </a:solidFill>
                <a:effectLst/>
                <a:uLnTx/>
                <a:uFillTx/>
                <a:latin typeface="Public Sans" pitchFamily="2" charset="77"/>
                <a:ea typeface="+mn-ea"/>
                <a:cs typeface="+mn-cs"/>
              </a:rPr>
              <a:t>Visibility &amp; presence</a:t>
            </a:r>
          </a:p>
        </p:txBody>
      </p:sp>
      <p:pic>
        <p:nvPicPr>
          <p:cNvPr id="32" name="Graphic 31" descr="Sustainability with solid fill">
            <a:extLst>
              <a:ext uri="{FF2B5EF4-FFF2-40B4-BE49-F238E27FC236}">
                <a16:creationId xmlns:a16="http://schemas.microsoft.com/office/drawing/2014/main" id="{4567B87F-1C3C-4656-F8AE-CAA1E1D894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9728" y="1753051"/>
            <a:ext cx="764263" cy="764263"/>
          </a:xfrm>
          <a:prstGeom prst="rect">
            <a:avLst/>
          </a:prstGeom>
        </p:spPr>
      </p:pic>
      <p:pic>
        <p:nvPicPr>
          <p:cNvPr id="34" name="Graphic 33" descr="Diamond with solid fill">
            <a:extLst>
              <a:ext uri="{FF2B5EF4-FFF2-40B4-BE49-F238E27FC236}">
                <a16:creationId xmlns:a16="http://schemas.microsoft.com/office/drawing/2014/main" id="{ED0A3833-401A-E569-26A0-7C582E7A46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9541" y="1914951"/>
            <a:ext cx="692917" cy="692917"/>
          </a:xfrm>
          <a:prstGeom prst="rect">
            <a:avLst/>
          </a:prstGeom>
        </p:spPr>
      </p:pic>
      <p:pic>
        <p:nvPicPr>
          <p:cNvPr id="36" name="Graphic 35" descr="Chat outline">
            <a:extLst>
              <a:ext uri="{FF2B5EF4-FFF2-40B4-BE49-F238E27FC236}">
                <a16:creationId xmlns:a16="http://schemas.microsoft.com/office/drawing/2014/main" id="{2A2E2108-3CEF-75E1-DF2A-63DEB7D481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25000" y="1816373"/>
            <a:ext cx="914400" cy="914400"/>
          </a:xfrm>
          <a:prstGeom prst="rect">
            <a:avLst/>
          </a:prstGeom>
        </p:spPr>
      </p:pic>
    </p:spTree>
    <p:extLst>
      <p:ext uri="{BB962C8B-B14F-4D97-AF65-F5344CB8AC3E}">
        <p14:creationId xmlns:p14="http://schemas.microsoft.com/office/powerpoint/2010/main" val="117097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Diagonal Corner of Rectangle 18">
            <a:extLst>
              <a:ext uri="{FF2B5EF4-FFF2-40B4-BE49-F238E27FC236}">
                <a16:creationId xmlns:a16="http://schemas.microsoft.com/office/drawing/2014/main" id="{9F016070-5E1E-C9FC-6023-8F5E02641458}"/>
              </a:ext>
            </a:extLst>
          </p:cNvPr>
          <p:cNvSpPr/>
          <p:nvPr/>
        </p:nvSpPr>
        <p:spPr>
          <a:xfrm>
            <a:off x="497103" y="1468571"/>
            <a:ext cx="2671568" cy="4572220"/>
          </a:xfrm>
          <a:prstGeom prst="round2DiagRect">
            <a:avLst/>
          </a:prstGeom>
          <a:solidFill>
            <a:srgbClr val="FE9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856"/>
              </a:solidFill>
              <a:effectLst/>
              <a:uLnTx/>
              <a:uFillTx/>
              <a:latin typeface="Public Sans" pitchFamily="2" charset="77"/>
              <a:ea typeface="+mn-ea"/>
              <a:cs typeface="+mn-cs"/>
            </a:endParaRPr>
          </a:p>
        </p:txBody>
      </p:sp>
      <p:sp>
        <p:nvSpPr>
          <p:cNvPr id="20" name="Round Diagonal Corner of Rectangle 19">
            <a:extLst>
              <a:ext uri="{FF2B5EF4-FFF2-40B4-BE49-F238E27FC236}">
                <a16:creationId xmlns:a16="http://schemas.microsoft.com/office/drawing/2014/main" id="{922A9FC2-4E1E-FD7A-3CAF-C1273F59CD11}"/>
              </a:ext>
            </a:extLst>
          </p:cNvPr>
          <p:cNvSpPr/>
          <p:nvPr/>
        </p:nvSpPr>
        <p:spPr>
          <a:xfrm>
            <a:off x="3269005" y="1441977"/>
            <a:ext cx="2777353" cy="4572220"/>
          </a:xfrm>
          <a:prstGeom prst="round2Diag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Public Sans" pitchFamily="2" charset="77"/>
              <a:ea typeface="+mn-ea"/>
              <a:cs typeface="+mn-cs"/>
            </a:endParaRPr>
          </a:p>
        </p:txBody>
      </p:sp>
      <p:sp>
        <p:nvSpPr>
          <p:cNvPr id="14" name="Title 13">
            <a:extLst>
              <a:ext uri="{FF2B5EF4-FFF2-40B4-BE49-F238E27FC236}">
                <a16:creationId xmlns:a16="http://schemas.microsoft.com/office/drawing/2014/main" id="{EF7B9377-422C-B6DB-3C03-7CA57807BE62}"/>
              </a:ext>
            </a:extLst>
          </p:cNvPr>
          <p:cNvSpPr>
            <a:spLocks noGrp="1"/>
          </p:cNvSpPr>
          <p:nvPr>
            <p:ph type="title"/>
          </p:nvPr>
        </p:nvSpPr>
        <p:spPr>
          <a:xfrm>
            <a:off x="497103" y="711681"/>
            <a:ext cx="10515600" cy="618849"/>
          </a:xfrm>
        </p:spPr>
        <p:txBody>
          <a:bodyPr>
            <a:normAutofit/>
          </a:bodyPr>
          <a:lstStyle/>
          <a:p>
            <a:r>
              <a:rPr lang="en-GB" dirty="0"/>
              <a:t>4 x Strategic Priorities </a:t>
            </a:r>
          </a:p>
        </p:txBody>
      </p:sp>
      <p:sp>
        <p:nvSpPr>
          <p:cNvPr id="3" name="Slide Number Placeholder 2">
            <a:extLst>
              <a:ext uri="{FF2B5EF4-FFF2-40B4-BE49-F238E27FC236}">
                <a16:creationId xmlns:a16="http://schemas.microsoft.com/office/drawing/2014/main" id="{BA51FE3A-FF24-38BF-5F4C-7C3A98DD68A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A28A8-1E8E-0948-AD31-66EE3FE3FE5B}" type="slidenum">
              <a:rPr kumimoji="0" lang="en-GB" sz="1050" b="0" i="0" u="none" strike="noStrike" kern="1200" cap="none" spc="0" normalizeH="0" baseline="0" noProof="0" smtClean="0">
                <a:ln>
                  <a:noFill/>
                </a:ln>
                <a:solidFill>
                  <a:srgbClr val="002856"/>
                </a:solidFill>
                <a:effectLst/>
                <a:uLnTx/>
                <a:uFillTx/>
                <a:latin typeface="Outfit Mediu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50" b="0" i="0" u="none" strike="noStrike" kern="1200" cap="none" spc="0" normalizeH="0" baseline="0" noProof="0" dirty="0">
              <a:ln>
                <a:noFill/>
              </a:ln>
              <a:solidFill>
                <a:srgbClr val="002856"/>
              </a:solidFill>
              <a:effectLst/>
              <a:uLnTx/>
              <a:uFillTx/>
              <a:latin typeface="Outfit Medium" pitchFamily="2" charset="0"/>
              <a:ea typeface="+mn-ea"/>
              <a:cs typeface="+mn-cs"/>
            </a:endParaRPr>
          </a:p>
        </p:txBody>
      </p:sp>
      <p:sp>
        <p:nvSpPr>
          <p:cNvPr id="4" name="Footer Placeholder 3">
            <a:extLst>
              <a:ext uri="{FF2B5EF4-FFF2-40B4-BE49-F238E27FC236}">
                <a16:creationId xmlns:a16="http://schemas.microsoft.com/office/drawing/2014/main" id="{04DC3343-B627-DDC5-3650-D68B4B1C696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856"/>
                </a:solidFill>
                <a:effectLst/>
                <a:uLnTx/>
                <a:uFillTx/>
                <a:latin typeface="Outfit Medium" pitchFamily="2" charset="0"/>
                <a:ea typeface="+mn-ea"/>
                <a:cs typeface="+mn-cs"/>
              </a:rPr>
              <a:t>The Book Industry’s Supply Chain Organisation </a:t>
            </a:r>
            <a:r>
              <a:rPr kumimoji="0" lang="en-GB" sz="1200" b="0" i="0" u="none" strike="noStrike" kern="1200" cap="none" spc="0" normalizeH="0" baseline="0" noProof="0" dirty="0">
                <a:ln>
                  <a:noFill/>
                </a:ln>
                <a:solidFill>
                  <a:srgbClr val="002856"/>
                </a:solidFill>
                <a:effectLst/>
                <a:uLnTx/>
                <a:uFillTx/>
                <a:latin typeface="Outfit" pitchFamily="2" charset="0"/>
                <a:ea typeface="+mn-ea"/>
                <a:cs typeface="+mn-cs"/>
              </a:rPr>
              <a:t>– UK &amp; Ireland</a:t>
            </a:r>
          </a:p>
        </p:txBody>
      </p:sp>
      <p:sp>
        <p:nvSpPr>
          <p:cNvPr id="15" name="Text Placeholder 14">
            <a:extLst>
              <a:ext uri="{FF2B5EF4-FFF2-40B4-BE49-F238E27FC236}">
                <a16:creationId xmlns:a16="http://schemas.microsoft.com/office/drawing/2014/main" id="{C4828D51-86BA-BFBE-F3F4-399CC4B56534}"/>
              </a:ext>
            </a:extLst>
          </p:cNvPr>
          <p:cNvSpPr>
            <a:spLocks noGrp="1"/>
          </p:cNvSpPr>
          <p:nvPr>
            <p:ph type="body" sz="quarter" idx="10"/>
          </p:nvPr>
        </p:nvSpPr>
        <p:spPr>
          <a:xfrm>
            <a:off x="497103" y="416128"/>
            <a:ext cx="5834614" cy="365126"/>
          </a:xfrm>
        </p:spPr>
        <p:txBody>
          <a:bodyPr>
            <a:normAutofit fontScale="92500" lnSpcReduction="10000"/>
          </a:bodyPr>
          <a:lstStyle/>
          <a:p>
            <a:r>
              <a:rPr lang="en-GB" dirty="0"/>
              <a:t>2025-2026</a:t>
            </a:r>
          </a:p>
        </p:txBody>
      </p:sp>
      <p:sp>
        <p:nvSpPr>
          <p:cNvPr id="2" name="Rectangle 1">
            <a:extLst>
              <a:ext uri="{FF2B5EF4-FFF2-40B4-BE49-F238E27FC236}">
                <a16:creationId xmlns:a16="http://schemas.microsoft.com/office/drawing/2014/main" id="{48163FCC-456B-2D46-FF45-5E86C4091656}"/>
              </a:ext>
            </a:extLst>
          </p:cNvPr>
          <p:cNvSpPr/>
          <p:nvPr/>
        </p:nvSpPr>
        <p:spPr>
          <a:xfrm>
            <a:off x="877999" y="2699605"/>
            <a:ext cx="1861600"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856"/>
                </a:solidFill>
                <a:effectLst/>
                <a:uLnTx/>
                <a:uFillTx/>
                <a:latin typeface="Roboto Slab Medium" pitchFamily="2" charset="0"/>
                <a:ea typeface="Roboto Slab Medium" pitchFamily="2" charset="0"/>
                <a:cs typeface="+mn-cs"/>
              </a:rPr>
              <a:t>Greening The Supply Chain </a:t>
            </a:r>
          </a:p>
        </p:txBody>
      </p:sp>
      <p:sp>
        <p:nvSpPr>
          <p:cNvPr id="5" name="Rectangle 4">
            <a:extLst>
              <a:ext uri="{FF2B5EF4-FFF2-40B4-BE49-F238E27FC236}">
                <a16:creationId xmlns:a16="http://schemas.microsoft.com/office/drawing/2014/main" id="{C13B1B7E-0B8C-2CDB-4AB0-CAC3701E5DEC}"/>
              </a:ext>
            </a:extLst>
          </p:cNvPr>
          <p:cNvSpPr/>
          <p:nvPr/>
        </p:nvSpPr>
        <p:spPr>
          <a:xfrm>
            <a:off x="3703446" y="2697357"/>
            <a:ext cx="1908469"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Roboto Slab Medium" pitchFamily="2" charset="0"/>
                <a:ea typeface="Roboto Slab Medium" pitchFamily="2" charset="0"/>
                <a:cs typeface="+mn-cs"/>
              </a:rPr>
              <a:t>Supply Chain Efficiency</a:t>
            </a:r>
          </a:p>
        </p:txBody>
      </p:sp>
      <p:sp>
        <p:nvSpPr>
          <p:cNvPr id="6" name="Rectangle 5">
            <a:extLst>
              <a:ext uri="{FF2B5EF4-FFF2-40B4-BE49-F238E27FC236}">
                <a16:creationId xmlns:a16="http://schemas.microsoft.com/office/drawing/2014/main" id="{FE0AF88E-92D8-C3CA-EF0A-71179812862C}"/>
              </a:ext>
            </a:extLst>
          </p:cNvPr>
          <p:cNvSpPr/>
          <p:nvPr/>
        </p:nvSpPr>
        <p:spPr>
          <a:xfrm>
            <a:off x="690937" y="3384178"/>
            <a:ext cx="2235723" cy="2173224"/>
          </a:xfrm>
          <a:prstGeom prst="rect">
            <a:avLst/>
          </a:prstGeom>
        </p:spPr>
        <p:txBody>
          <a:bodyPr wrap="square" lIns="0" tIns="0" rIns="0" bIns="0" anchor="t">
            <a:spAutoFit/>
          </a:bodyPr>
          <a:lstStyle/>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Green Supply Chain Work Plan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Green Book Alliance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Industry governance &amp; collaboration</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2030 Publisher Accelerator Project  </a:t>
            </a:r>
          </a:p>
          <a:p>
            <a:pPr marL="285750" marR="0" lvl="0" indent="-285750" algn="l" defTabSz="914400"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Segoe UI" panose="020B0502040204020203" pitchFamily="34" charset="0"/>
              </a:rPr>
              <a:t>Sustainability Regulations</a:t>
            </a:r>
          </a:p>
        </p:txBody>
      </p:sp>
      <p:sp>
        <p:nvSpPr>
          <p:cNvPr id="7" name="TextBox 6">
            <a:extLst>
              <a:ext uri="{FF2B5EF4-FFF2-40B4-BE49-F238E27FC236}">
                <a16:creationId xmlns:a16="http://schemas.microsoft.com/office/drawing/2014/main" id="{97104644-F3A8-2472-0066-7103B580168C}"/>
              </a:ext>
            </a:extLst>
          </p:cNvPr>
          <p:cNvSpPr txBox="1"/>
          <p:nvPr/>
        </p:nvSpPr>
        <p:spPr>
          <a:xfrm>
            <a:off x="3452216" y="3573963"/>
            <a:ext cx="2329290"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Projects &amp; initiatives from BIC’s x 5 Strategic Committees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EDI Review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Regulations &amp; Policy horizon scanning, planning &amp; impacts</a:t>
            </a:r>
          </a:p>
        </p:txBody>
      </p:sp>
      <p:sp>
        <p:nvSpPr>
          <p:cNvPr id="12" name="Round Diagonal Corner of Rectangle 11">
            <a:extLst>
              <a:ext uri="{FF2B5EF4-FFF2-40B4-BE49-F238E27FC236}">
                <a16:creationId xmlns:a16="http://schemas.microsoft.com/office/drawing/2014/main" id="{94C8C9D1-2463-8FE1-F239-19719A95AD73}"/>
              </a:ext>
            </a:extLst>
          </p:cNvPr>
          <p:cNvSpPr/>
          <p:nvPr/>
        </p:nvSpPr>
        <p:spPr>
          <a:xfrm>
            <a:off x="6146692" y="1441977"/>
            <a:ext cx="2671568" cy="4572220"/>
          </a:xfrm>
          <a:prstGeom prst="round2DiagRect">
            <a:avLst/>
          </a:prstGeom>
          <a:solidFill>
            <a:srgbClr val="FE93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2856"/>
              </a:solidFill>
              <a:effectLst/>
              <a:uLnTx/>
              <a:uFillTx/>
              <a:latin typeface="Public Sans" pitchFamily="2" charset="77"/>
              <a:ea typeface="+mn-ea"/>
              <a:cs typeface="+mn-cs"/>
            </a:endParaRPr>
          </a:p>
        </p:txBody>
      </p:sp>
      <p:sp>
        <p:nvSpPr>
          <p:cNvPr id="8" name="TextBox 7">
            <a:extLst>
              <a:ext uri="{FF2B5EF4-FFF2-40B4-BE49-F238E27FC236}">
                <a16:creationId xmlns:a16="http://schemas.microsoft.com/office/drawing/2014/main" id="{6563BA78-D1C8-E63C-3899-6959E940178D}"/>
              </a:ext>
            </a:extLst>
          </p:cNvPr>
          <p:cNvSpPr txBox="1"/>
          <p:nvPr/>
        </p:nvSpPr>
        <p:spPr>
          <a:xfrm>
            <a:off x="6176495" y="2530754"/>
            <a:ext cx="26032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856"/>
                </a:solidFill>
                <a:effectLst/>
                <a:uLnTx/>
                <a:uFillTx/>
                <a:latin typeface="Roboto Slab Medium" pitchFamily="2" charset="0"/>
                <a:ea typeface="Roboto Slab Medium" pitchFamily="2" charset="0"/>
                <a:cs typeface="+mn-cs"/>
              </a:rPr>
              <a:t>Adoption, Awareness, Education</a:t>
            </a:r>
          </a:p>
        </p:txBody>
      </p:sp>
      <p:sp>
        <p:nvSpPr>
          <p:cNvPr id="13" name="Round Diagonal Corner of Rectangle 12">
            <a:extLst>
              <a:ext uri="{FF2B5EF4-FFF2-40B4-BE49-F238E27FC236}">
                <a16:creationId xmlns:a16="http://schemas.microsoft.com/office/drawing/2014/main" id="{CB8E5B0C-EF19-D147-70DF-0BCF9F299A38}"/>
              </a:ext>
            </a:extLst>
          </p:cNvPr>
          <p:cNvSpPr/>
          <p:nvPr/>
        </p:nvSpPr>
        <p:spPr>
          <a:xfrm>
            <a:off x="8918594" y="1415383"/>
            <a:ext cx="2777353" cy="4572220"/>
          </a:xfrm>
          <a:prstGeom prst="round2DiagRect">
            <a:avLst/>
          </a:prstGeom>
          <a:solidFill>
            <a:srgbClr val="002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Public Sans" pitchFamily="2" charset="77"/>
              <a:ea typeface="+mn-ea"/>
              <a:cs typeface="+mn-cs"/>
            </a:endParaRPr>
          </a:p>
        </p:txBody>
      </p:sp>
      <p:sp>
        <p:nvSpPr>
          <p:cNvPr id="9" name="TextBox 8">
            <a:extLst>
              <a:ext uri="{FF2B5EF4-FFF2-40B4-BE49-F238E27FC236}">
                <a16:creationId xmlns:a16="http://schemas.microsoft.com/office/drawing/2014/main" id="{8CA61B32-6073-28DA-1904-5C891F9CA1BB}"/>
              </a:ext>
            </a:extLst>
          </p:cNvPr>
          <p:cNvSpPr txBox="1"/>
          <p:nvPr/>
        </p:nvSpPr>
        <p:spPr>
          <a:xfrm>
            <a:off x="9192473" y="2603269"/>
            <a:ext cx="22295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Roboto Slab Medium" pitchFamily="2" charset="0"/>
                <a:ea typeface="Roboto Slab Medium" pitchFamily="2" charset="0"/>
                <a:cs typeface="+mn-cs"/>
              </a:rPr>
              <a:t>Communication &amp; Engagement </a:t>
            </a:r>
          </a:p>
        </p:txBody>
      </p:sp>
      <p:sp>
        <p:nvSpPr>
          <p:cNvPr id="10" name="TextBox 9">
            <a:extLst>
              <a:ext uri="{FF2B5EF4-FFF2-40B4-BE49-F238E27FC236}">
                <a16:creationId xmlns:a16="http://schemas.microsoft.com/office/drawing/2014/main" id="{65F045A0-F5B9-AE0F-D978-1F379A39A345}"/>
              </a:ext>
            </a:extLst>
          </p:cNvPr>
          <p:cNvSpPr txBox="1"/>
          <p:nvPr/>
        </p:nvSpPr>
        <p:spPr>
          <a:xfrm flipH="1">
            <a:off x="6415065" y="3589708"/>
            <a:ext cx="2134823"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mn-cs"/>
              </a:rPr>
              <a:t>Implementation &amp; adoption strategy for standards &amp; best practices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2856"/>
                </a:solidFill>
                <a:effectLst/>
                <a:uLnTx/>
                <a:uFillTx/>
                <a:latin typeface="Public Sans" pitchFamily="2" charset="77"/>
                <a:ea typeface="Roboto Slab Medium" pitchFamily="2" charset="0"/>
                <a:cs typeface="+mn-cs"/>
              </a:rPr>
              <a:t>Training &amp; events programme review &amp; development</a:t>
            </a:r>
          </a:p>
        </p:txBody>
      </p:sp>
      <p:sp>
        <p:nvSpPr>
          <p:cNvPr id="11" name="TextBox 10">
            <a:extLst>
              <a:ext uri="{FF2B5EF4-FFF2-40B4-BE49-F238E27FC236}">
                <a16:creationId xmlns:a16="http://schemas.microsoft.com/office/drawing/2014/main" id="{CD2204F1-5539-2E79-2AFC-EF479B0F723D}"/>
              </a:ext>
            </a:extLst>
          </p:cNvPr>
          <p:cNvSpPr txBox="1"/>
          <p:nvPr/>
        </p:nvSpPr>
        <p:spPr>
          <a:xfrm>
            <a:off x="9147870" y="3556255"/>
            <a:ext cx="2399746"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Membership: member care, service, feedback &amp; growth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Communication &amp; engagement strategy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Industry links &amp; advocates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FFFFFF"/>
                </a:solidFill>
                <a:effectLst/>
                <a:uLnTx/>
                <a:uFillTx/>
                <a:latin typeface="Public Sans" pitchFamily="2" charset="77"/>
                <a:ea typeface="Roboto Slab Medium" pitchFamily="2" charset="0"/>
                <a:cs typeface="+mn-cs"/>
              </a:rPr>
              <a:t>Accessible BIC website</a:t>
            </a:r>
          </a:p>
        </p:txBody>
      </p:sp>
      <p:pic>
        <p:nvPicPr>
          <p:cNvPr id="22" name="Graphic 21" descr="Open hand with plant outline">
            <a:extLst>
              <a:ext uri="{FF2B5EF4-FFF2-40B4-BE49-F238E27FC236}">
                <a16:creationId xmlns:a16="http://schemas.microsoft.com/office/drawing/2014/main" id="{3E7B3354-1271-6BEA-D104-00DB16D6B2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4731" y="1716185"/>
            <a:ext cx="914400" cy="914400"/>
          </a:xfrm>
          <a:prstGeom prst="rect">
            <a:avLst/>
          </a:prstGeom>
        </p:spPr>
      </p:pic>
      <p:pic>
        <p:nvPicPr>
          <p:cNvPr id="30" name="Graphic 29" descr="Gears outline">
            <a:extLst>
              <a:ext uri="{FF2B5EF4-FFF2-40B4-BE49-F238E27FC236}">
                <a16:creationId xmlns:a16="http://schemas.microsoft.com/office/drawing/2014/main" id="{B506DF00-D985-3038-EDD5-9D596061EE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85700" y="1698917"/>
            <a:ext cx="914400" cy="914400"/>
          </a:xfrm>
          <a:prstGeom prst="rect">
            <a:avLst/>
          </a:prstGeom>
        </p:spPr>
      </p:pic>
      <p:pic>
        <p:nvPicPr>
          <p:cNvPr id="39" name="Graphic 38" descr="Speech outline">
            <a:extLst>
              <a:ext uri="{FF2B5EF4-FFF2-40B4-BE49-F238E27FC236}">
                <a16:creationId xmlns:a16="http://schemas.microsoft.com/office/drawing/2014/main" id="{92E7BE5A-B2F2-29D6-D551-82870DA087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90543" y="1716185"/>
            <a:ext cx="914400" cy="914400"/>
          </a:xfrm>
          <a:prstGeom prst="rect">
            <a:avLst/>
          </a:prstGeom>
        </p:spPr>
      </p:pic>
      <p:pic>
        <p:nvPicPr>
          <p:cNvPr id="41" name="Graphic 40" descr="Open book outline">
            <a:extLst>
              <a:ext uri="{FF2B5EF4-FFF2-40B4-BE49-F238E27FC236}">
                <a16:creationId xmlns:a16="http://schemas.microsoft.com/office/drawing/2014/main" id="{75BE3DF3-D3E4-34D2-BCC6-35AAD7001B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0935" y="1680390"/>
            <a:ext cx="914400" cy="914400"/>
          </a:xfrm>
          <a:prstGeom prst="rect">
            <a:avLst/>
          </a:prstGeom>
        </p:spPr>
      </p:pic>
    </p:spTree>
    <p:extLst>
      <p:ext uri="{BB962C8B-B14F-4D97-AF65-F5344CB8AC3E}">
        <p14:creationId xmlns:p14="http://schemas.microsoft.com/office/powerpoint/2010/main" val="224855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6BE6-EDAF-480E-4348-75708FEC3D19}"/>
              </a:ext>
            </a:extLst>
          </p:cNvPr>
          <p:cNvSpPr>
            <a:spLocks noGrp="1"/>
          </p:cNvSpPr>
          <p:nvPr>
            <p:ph type="title"/>
          </p:nvPr>
        </p:nvSpPr>
        <p:spPr>
          <a:xfrm>
            <a:off x="497103" y="264764"/>
            <a:ext cx="10515600" cy="1325563"/>
          </a:xfrm>
        </p:spPr>
        <p:txBody>
          <a:bodyPr/>
          <a:lstStyle/>
          <a:p>
            <a:r>
              <a:rPr lang="en-GB" dirty="0"/>
              <a:t>Strategic Priorities 2025-26</a:t>
            </a:r>
          </a:p>
        </p:txBody>
      </p:sp>
      <p:sp>
        <p:nvSpPr>
          <p:cNvPr id="3" name="Slide Number Placeholder 2">
            <a:extLst>
              <a:ext uri="{FF2B5EF4-FFF2-40B4-BE49-F238E27FC236}">
                <a16:creationId xmlns:a16="http://schemas.microsoft.com/office/drawing/2014/main" id="{F34DBE48-505D-FA67-E211-800CDD2A0C4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A28A8-1E8E-0948-AD31-66EE3FE3FE5B}" type="slidenum">
              <a:rPr kumimoji="0" lang="en-GB" sz="1050" b="0" i="0" u="none" strike="noStrike" kern="1200" cap="none" spc="0" normalizeH="0" baseline="0" noProof="0" smtClean="0">
                <a:ln>
                  <a:noFill/>
                </a:ln>
                <a:solidFill>
                  <a:srgbClr val="002856"/>
                </a:solidFill>
                <a:effectLst/>
                <a:uLnTx/>
                <a:uFillTx/>
                <a:latin typeface="Outfit Mediu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50" b="0" i="0" u="none" strike="noStrike" kern="1200" cap="none" spc="0" normalizeH="0" baseline="0" noProof="0" dirty="0">
              <a:ln>
                <a:noFill/>
              </a:ln>
              <a:solidFill>
                <a:srgbClr val="002856"/>
              </a:solidFill>
              <a:effectLst/>
              <a:uLnTx/>
              <a:uFillTx/>
              <a:latin typeface="Outfit Medium" pitchFamily="2" charset="0"/>
              <a:ea typeface="+mn-ea"/>
              <a:cs typeface="+mn-cs"/>
            </a:endParaRPr>
          </a:p>
        </p:txBody>
      </p:sp>
      <p:sp>
        <p:nvSpPr>
          <p:cNvPr id="4" name="Footer Placeholder 3">
            <a:extLst>
              <a:ext uri="{FF2B5EF4-FFF2-40B4-BE49-F238E27FC236}">
                <a16:creationId xmlns:a16="http://schemas.microsoft.com/office/drawing/2014/main" id="{C0065EC9-7A61-33B4-BC43-5FCA8C9FACA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856"/>
                </a:solidFill>
                <a:effectLst/>
                <a:uLnTx/>
                <a:uFillTx/>
                <a:latin typeface="Outfit Medium" pitchFamily="2" charset="0"/>
                <a:ea typeface="+mn-ea"/>
                <a:cs typeface="+mn-cs"/>
              </a:rPr>
              <a:t>The Book Industry’s Supply Chain Organisation </a:t>
            </a:r>
            <a:r>
              <a:rPr kumimoji="0" lang="en-GB" sz="1200" b="0" i="0" u="none" strike="noStrike" kern="1200" cap="none" spc="0" normalizeH="0" baseline="0" noProof="0" dirty="0">
                <a:ln>
                  <a:noFill/>
                </a:ln>
                <a:solidFill>
                  <a:srgbClr val="002856"/>
                </a:solidFill>
                <a:effectLst/>
                <a:uLnTx/>
                <a:uFillTx/>
                <a:latin typeface="Outfit" pitchFamily="2" charset="0"/>
                <a:ea typeface="+mn-ea"/>
                <a:cs typeface="+mn-cs"/>
              </a:rPr>
              <a:t>– UK &amp; Ireland</a:t>
            </a:r>
          </a:p>
        </p:txBody>
      </p:sp>
      <p:graphicFrame>
        <p:nvGraphicFramePr>
          <p:cNvPr id="5" name="Table 3">
            <a:extLst>
              <a:ext uri="{FF2B5EF4-FFF2-40B4-BE49-F238E27FC236}">
                <a16:creationId xmlns:a16="http://schemas.microsoft.com/office/drawing/2014/main" id="{3D479F63-3701-36B9-CE5D-A5EB77D0E13D}"/>
              </a:ext>
            </a:extLst>
          </p:cNvPr>
          <p:cNvGraphicFramePr>
            <a:graphicFrameLocks noGrp="1"/>
          </p:cNvGraphicFramePr>
          <p:nvPr>
            <p:extLst>
              <p:ext uri="{D42A27DB-BD31-4B8C-83A1-F6EECF244321}">
                <p14:modId xmlns:p14="http://schemas.microsoft.com/office/powerpoint/2010/main" val="3529403911"/>
              </p:ext>
            </p:extLst>
          </p:nvPr>
        </p:nvGraphicFramePr>
        <p:xfrm>
          <a:off x="554673" y="1136750"/>
          <a:ext cx="11082653" cy="4218088"/>
        </p:xfrm>
        <a:graphic>
          <a:graphicData uri="http://schemas.openxmlformats.org/drawingml/2006/table">
            <a:tbl>
              <a:tblPr firstRow="1" bandRow="1">
                <a:tableStyleId>{2D5ABB26-0587-4C30-8999-92F81FD0307C}</a:tableStyleId>
              </a:tblPr>
              <a:tblGrid>
                <a:gridCol w="2337117">
                  <a:extLst>
                    <a:ext uri="{9D8B030D-6E8A-4147-A177-3AD203B41FA5}">
                      <a16:colId xmlns:a16="http://schemas.microsoft.com/office/drawing/2014/main" val="4031968155"/>
                    </a:ext>
                  </a:extLst>
                </a:gridCol>
                <a:gridCol w="8745536">
                  <a:extLst>
                    <a:ext uri="{9D8B030D-6E8A-4147-A177-3AD203B41FA5}">
                      <a16:colId xmlns:a16="http://schemas.microsoft.com/office/drawing/2014/main" val="4167060245"/>
                    </a:ext>
                  </a:extLst>
                </a:gridCol>
              </a:tblGrid>
              <a:tr h="544451">
                <a:tc gridSpan="2">
                  <a:txBody>
                    <a:bodyPr/>
                    <a:lstStyle/>
                    <a:p>
                      <a:pPr algn="ctr"/>
                      <a:r>
                        <a:rPr lang="en-GB" sz="1800" b="1" kern="1200" dirty="0">
                          <a:solidFill>
                            <a:schemeClr val="bg1"/>
                          </a:solidFill>
                          <a:latin typeface="Public Sans" pitchFamily="2" charset="77"/>
                        </a:rPr>
                        <a:t>Greening the Supply Chain </a:t>
                      </a:r>
                      <a:endParaRPr lang="en-GB" sz="1800" b="1" i="0" kern="1200" dirty="0">
                        <a:solidFill>
                          <a:schemeClr val="bg1"/>
                        </a:solidFill>
                        <a:latin typeface="Public Sans" pitchFamily="2" charset="77"/>
                        <a:ea typeface="+mn-ea"/>
                        <a:cs typeface="+mn-cs"/>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9845F"/>
                    </a:solidFill>
                  </a:tcPr>
                </a:tc>
                <a:tc hMerge="1">
                  <a:txBody>
                    <a:bodyPr/>
                    <a:lstStyle/>
                    <a:p>
                      <a:r>
                        <a:rPr lang="en-GB" sz="2400" b="1" dirty="0"/>
                        <a:t>Greening the Supply Chain </a:t>
                      </a:r>
                    </a:p>
                  </a:txBody>
                  <a:tcPr>
                    <a:solidFill>
                      <a:schemeClr val="accent2"/>
                    </a:solidFill>
                  </a:tcPr>
                </a:tc>
                <a:extLst>
                  <a:ext uri="{0D108BD9-81ED-4DB2-BD59-A6C34878D82A}">
                    <a16:rowId xmlns:a16="http://schemas.microsoft.com/office/drawing/2014/main" val="2486572410"/>
                  </a:ext>
                </a:extLst>
              </a:tr>
              <a:tr h="884734">
                <a:tc>
                  <a:txBody>
                    <a:bodyPr/>
                    <a:lstStyle/>
                    <a:p>
                      <a:r>
                        <a:rPr lang="en-GB" sz="1400" b="1" dirty="0">
                          <a:solidFill>
                            <a:schemeClr val="tx2"/>
                          </a:solidFill>
                          <a:latin typeface="Public Sans" pitchFamily="2" charset="77"/>
                        </a:rPr>
                        <a:t>Green Supply Chain Work Plan </a:t>
                      </a:r>
                      <a:endParaRPr lang="en-GB" sz="1400" b="1" dirty="0">
                        <a:solidFill>
                          <a:schemeClr val="tx2"/>
                        </a:solidFill>
                        <a:latin typeface="Public Sans" pitchFamily="2" charset="77"/>
                        <a:ea typeface="Roboto Slab Black"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8EA"/>
                    </a:solidFill>
                  </a:tcPr>
                </a:tc>
                <a:tc>
                  <a:txBody>
                    <a:bodyPr/>
                    <a:lstStyle/>
                    <a:p>
                      <a:r>
                        <a:rPr lang="en-US" sz="1400" dirty="0">
                          <a:solidFill>
                            <a:schemeClr val="tx1"/>
                          </a:solidFill>
                          <a:latin typeface="Public Sans" pitchFamily="2" charset="77"/>
                        </a:rPr>
                        <a:t>Continue to deliver against BIC’s refreshed Green Supply Chain Work plan. Including: Maintenance of BIC Green Hub on website; Creation of BIC’s sustainability policy. Continue EUDR work - involve other BIC committees and BIC members ensuring key areas covered. Start work on Biodiversity Research  - evaluating impact and how to improve, in light of upcoming regulations.  Include reference to Green Claims code in BIC resources. </a:t>
                      </a:r>
                      <a:endParaRPr lang="en-US" sz="1400" i="1" dirty="0">
                        <a:solidFill>
                          <a:schemeClr val="tx1"/>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8EA"/>
                    </a:solidFill>
                  </a:tcPr>
                </a:tc>
                <a:extLst>
                  <a:ext uri="{0D108BD9-81ED-4DB2-BD59-A6C34878D82A}">
                    <a16:rowId xmlns:a16="http://schemas.microsoft.com/office/drawing/2014/main" val="918859745"/>
                  </a:ext>
                </a:extLst>
              </a:tr>
              <a:tr h="565330">
                <a:tc>
                  <a:txBody>
                    <a:bodyPr/>
                    <a:lstStyle/>
                    <a:p>
                      <a:r>
                        <a:rPr lang="en-GB" sz="1400" b="1" dirty="0">
                          <a:solidFill>
                            <a:schemeClr val="tx2"/>
                          </a:solidFill>
                          <a:latin typeface="Public Sans" pitchFamily="2" charset="77"/>
                        </a:rPr>
                        <a:t>Green Book Alliance </a:t>
                      </a:r>
                      <a:endParaRPr lang="en-GB" sz="1400" b="1" dirty="0">
                        <a:solidFill>
                          <a:schemeClr val="tx2"/>
                        </a:solidFill>
                        <a:latin typeface="Public Sans" pitchFamily="2" charset="77"/>
                        <a:ea typeface="Roboto Slab Black"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GB" sz="1400" dirty="0">
                          <a:solidFill>
                            <a:schemeClr val="tx1"/>
                          </a:solidFill>
                          <a:latin typeface="Public Sans" pitchFamily="2" charset="77"/>
                        </a:rPr>
                        <a:t>Continue work here with BookNet Canada and BISG (US).  Collaborate on project plan and strategy for year ahead</a:t>
                      </a:r>
                      <a:endParaRPr lang="en-GB" sz="1400" dirty="0">
                        <a:solidFill>
                          <a:schemeClr val="tx1"/>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4216454005"/>
                  </a:ext>
                </a:extLst>
              </a:tr>
              <a:tr h="761181">
                <a:tc>
                  <a:txBody>
                    <a:bodyPr/>
                    <a:lstStyle/>
                    <a:p>
                      <a:r>
                        <a:rPr lang="en-GB" sz="1400" b="1" dirty="0">
                          <a:solidFill>
                            <a:schemeClr val="tx2"/>
                          </a:solidFill>
                          <a:latin typeface="Public Sans" pitchFamily="2" charset="77"/>
                        </a:rPr>
                        <a:t>Industry Governance and Collaboration </a:t>
                      </a:r>
                      <a:endParaRPr lang="en-GB" sz="1400" b="1" dirty="0">
                        <a:solidFill>
                          <a:schemeClr val="tx2"/>
                        </a:solidFill>
                        <a:latin typeface="Public Sans" pitchFamily="2" charset="77"/>
                        <a:ea typeface="Roboto Slab Black"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8EA"/>
                    </a:solidFill>
                  </a:tcPr>
                </a:tc>
                <a:tc>
                  <a:txBody>
                    <a:bodyPr/>
                    <a:lstStyle/>
                    <a:p>
                      <a:r>
                        <a:rPr lang="en-GB" sz="1400" dirty="0">
                          <a:solidFill>
                            <a:schemeClr val="tx1"/>
                          </a:solidFill>
                          <a:latin typeface="Public Sans" pitchFamily="2" charset="77"/>
                        </a:rPr>
                        <a:t>Work with The Sustainability Industry Forum (SIF), the IPA, and the Green Book Alliance to ensure consistent messaging, appropriate division of effort, avoidance of duplication, and awareness of BIC as the supply chain organisation for the UK &amp; Ireland book industry. </a:t>
                      </a:r>
                      <a:endParaRPr lang="en-GB" sz="1400" dirty="0">
                        <a:solidFill>
                          <a:schemeClr val="tx1"/>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8EA"/>
                    </a:solidFill>
                  </a:tcPr>
                </a:tc>
                <a:extLst>
                  <a:ext uri="{0D108BD9-81ED-4DB2-BD59-A6C34878D82A}">
                    <a16:rowId xmlns:a16="http://schemas.microsoft.com/office/drawing/2014/main" val="2988885318"/>
                  </a:ext>
                </a:extLst>
              </a:tr>
              <a:tr h="620188">
                <a:tc>
                  <a:txBody>
                    <a:bodyPr/>
                    <a:lstStyle/>
                    <a:p>
                      <a:r>
                        <a:rPr lang="en-GB" sz="1400" b="1" dirty="0">
                          <a:solidFill>
                            <a:schemeClr val="tx2"/>
                          </a:solidFill>
                          <a:latin typeface="Public Sans" pitchFamily="2" charset="77"/>
                          <a:ea typeface="Roboto Slab Black" pitchFamily="2" charset="0"/>
                        </a:rPr>
                        <a:t>Publisher 2030 Accelerator Programme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GB" sz="1400" dirty="0">
                          <a:solidFill>
                            <a:schemeClr val="tx1"/>
                          </a:solidFill>
                          <a:latin typeface="Public Sans" pitchFamily="2" charset="77"/>
                          <a:ea typeface="Roboto Slab Medium" pitchFamily="2" charset="0"/>
                        </a:rPr>
                        <a:t>Work with key stakeholders - reporting back to and liaising between them and SIF and GBA.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2541762826"/>
                  </a:ext>
                </a:extLst>
              </a:tr>
              <a:tr h="568698">
                <a:tc>
                  <a:txBody>
                    <a:bodyPr/>
                    <a:lstStyle/>
                    <a:p>
                      <a:r>
                        <a:rPr lang="en-GB" sz="1400" b="1" dirty="0">
                          <a:solidFill>
                            <a:schemeClr val="tx2"/>
                          </a:solidFill>
                          <a:latin typeface="Public Sans" pitchFamily="2" charset="77"/>
                          <a:ea typeface="Roboto Slab Black" pitchFamily="2" charset="0"/>
                        </a:rPr>
                        <a:t>Sustainability Regulations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8EA"/>
                    </a:solidFill>
                  </a:tcPr>
                </a:tc>
                <a:tc>
                  <a:txBody>
                    <a:bodyPr/>
                    <a:lstStyle/>
                    <a:p>
                      <a:r>
                        <a:rPr lang="en-GB" sz="1400" dirty="0">
                          <a:solidFill>
                            <a:schemeClr val="tx1"/>
                          </a:solidFill>
                          <a:latin typeface="Public Sans" pitchFamily="2" charset="77"/>
                          <a:ea typeface="Roboto Slab Medium" pitchFamily="2" charset="0"/>
                        </a:rPr>
                        <a:t>Ensure an increased focus on significant sustainability/environmental regulations impacting the book industry supply chain. Ensure timely communications/education here. See also: Slide 7.</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8EA"/>
                    </a:solidFill>
                  </a:tcPr>
                </a:tc>
                <a:extLst>
                  <a:ext uri="{0D108BD9-81ED-4DB2-BD59-A6C34878D82A}">
                    <a16:rowId xmlns:a16="http://schemas.microsoft.com/office/drawing/2014/main" val="53486337"/>
                  </a:ext>
                </a:extLst>
              </a:tr>
            </a:tbl>
          </a:graphicData>
        </a:graphic>
      </p:graphicFrame>
    </p:spTree>
    <p:extLst>
      <p:ext uri="{BB962C8B-B14F-4D97-AF65-F5344CB8AC3E}">
        <p14:creationId xmlns:p14="http://schemas.microsoft.com/office/powerpoint/2010/main" val="3198229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6BE6-EDAF-480E-4348-75708FEC3D19}"/>
              </a:ext>
            </a:extLst>
          </p:cNvPr>
          <p:cNvSpPr>
            <a:spLocks noGrp="1"/>
          </p:cNvSpPr>
          <p:nvPr>
            <p:ph type="title"/>
          </p:nvPr>
        </p:nvSpPr>
        <p:spPr>
          <a:xfrm>
            <a:off x="497103" y="264764"/>
            <a:ext cx="10515600" cy="1325563"/>
          </a:xfrm>
        </p:spPr>
        <p:txBody>
          <a:bodyPr/>
          <a:lstStyle/>
          <a:p>
            <a:r>
              <a:rPr lang="en-GB" dirty="0"/>
              <a:t>Strategic Priorities 2025-26</a:t>
            </a:r>
          </a:p>
        </p:txBody>
      </p:sp>
      <p:sp>
        <p:nvSpPr>
          <p:cNvPr id="3" name="Slide Number Placeholder 2">
            <a:extLst>
              <a:ext uri="{FF2B5EF4-FFF2-40B4-BE49-F238E27FC236}">
                <a16:creationId xmlns:a16="http://schemas.microsoft.com/office/drawing/2014/main" id="{F34DBE48-505D-FA67-E211-800CDD2A0C4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A28A8-1E8E-0948-AD31-66EE3FE3FE5B}" type="slidenum">
              <a:rPr kumimoji="0" lang="en-GB" sz="1050" b="0" i="0" u="none" strike="noStrike" kern="1200" cap="none" spc="0" normalizeH="0" baseline="0" noProof="0" smtClean="0">
                <a:ln>
                  <a:noFill/>
                </a:ln>
                <a:solidFill>
                  <a:srgbClr val="002856"/>
                </a:solidFill>
                <a:effectLst/>
                <a:uLnTx/>
                <a:uFillTx/>
                <a:latin typeface="Outfit Mediu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50" b="0" i="0" u="none" strike="noStrike" kern="1200" cap="none" spc="0" normalizeH="0" baseline="0" noProof="0" dirty="0">
              <a:ln>
                <a:noFill/>
              </a:ln>
              <a:solidFill>
                <a:srgbClr val="002856"/>
              </a:solidFill>
              <a:effectLst/>
              <a:uLnTx/>
              <a:uFillTx/>
              <a:latin typeface="Outfit Medium" pitchFamily="2" charset="0"/>
              <a:ea typeface="+mn-ea"/>
              <a:cs typeface="+mn-cs"/>
            </a:endParaRPr>
          </a:p>
        </p:txBody>
      </p:sp>
      <p:sp>
        <p:nvSpPr>
          <p:cNvPr id="4" name="Footer Placeholder 3">
            <a:extLst>
              <a:ext uri="{FF2B5EF4-FFF2-40B4-BE49-F238E27FC236}">
                <a16:creationId xmlns:a16="http://schemas.microsoft.com/office/drawing/2014/main" id="{C0065EC9-7A61-33B4-BC43-5FCA8C9FACA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856"/>
                </a:solidFill>
                <a:effectLst/>
                <a:uLnTx/>
                <a:uFillTx/>
                <a:latin typeface="Outfit Medium" pitchFamily="2" charset="0"/>
                <a:ea typeface="+mn-ea"/>
                <a:cs typeface="+mn-cs"/>
              </a:rPr>
              <a:t>The Book Industry’s Supply Chain Organisation </a:t>
            </a:r>
            <a:r>
              <a:rPr kumimoji="0" lang="en-GB" sz="1200" b="0" i="0" u="none" strike="noStrike" kern="1200" cap="none" spc="0" normalizeH="0" baseline="0" noProof="0" dirty="0">
                <a:ln>
                  <a:noFill/>
                </a:ln>
                <a:solidFill>
                  <a:srgbClr val="002856"/>
                </a:solidFill>
                <a:effectLst/>
                <a:uLnTx/>
                <a:uFillTx/>
                <a:latin typeface="Outfit" pitchFamily="2" charset="0"/>
                <a:ea typeface="+mn-ea"/>
                <a:cs typeface="+mn-cs"/>
              </a:rPr>
              <a:t>– UK &amp; Ireland</a:t>
            </a:r>
          </a:p>
        </p:txBody>
      </p:sp>
      <p:graphicFrame>
        <p:nvGraphicFramePr>
          <p:cNvPr id="5" name="Table 3">
            <a:extLst>
              <a:ext uri="{FF2B5EF4-FFF2-40B4-BE49-F238E27FC236}">
                <a16:creationId xmlns:a16="http://schemas.microsoft.com/office/drawing/2014/main" id="{3D479F63-3701-36B9-CE5D-A5EB77D0E13D}"/>
              </a:ext>
            </a:extLst>
          </p:cNvPr>
          <p:cNvGraphicFramePr>
            <a:graphicFrameLocks noGrp="1"/>
          </p:cNvGraphicFramePr>
          <p:nvPr>
            <p:extLst>
              <p:ext uri="{D42A27DB-BD31-4B8C-83A1-F6EECF244321}">
                <p14:modId xmlns:p14="http://schemas.microsoft.com/office/powerpoint/2010/main" val="3887547637"/>
              </p:ext>
            </p:extLst>
          </p:nvPr>
        </p:nvGraphicFramePr>
        <p:xfrm>
          <a:off x="554673" y="1140385"/>
          <a:ext cx="11082653" cy="3810318"/>
        </p:xfrm>
        <a:graphic>
          <a:graphicData uri="http://schemas.openxmlformats.org/drawingml/2006/table">
            <a:tbl>
              <a:tblPr firstRow="1" bandRow="1">
                <a:tableStyleId>{2D5ABB26-0587-4C30-8999-92F81FD0307C}</a:tableStyleId>
              </a:tblPr>
              <a:tblGrid>
                <a:gridCol w="1084941">
                  <a:extLst>
                    <a:ext uri="{9D8B030D-6E8A-4147-A177-3AD203B41FA5}">
                      <a16:colId xmlns:a16="http://schemas.microsoft.com/office/drawing/2014/main" val="4031968155"/>
                    </a:ext>
                  </a:extLst>
                </a:gridCol>
                <a:gridCol w="9997712">
                  <a:extLst>
                    <a:ext uri="{9D8B030D-6E8A-4147-A177-3AD203B41FA5}">
                      <a16:colId xmlns:a16="http://schemas.microsoft.com/office/drawing/2014/main" val="4167060245"/>
                    </a:ext>
                  </a:extLst>
                </a:gridCol>
              </a:tblGrid>
              <a:tr h="576000">
                <a:tc gridSpan="2">
                  <a:txBody>
                    <a:bodyPr/>
                    <a:lstStyle/>
                    <a:p>
                      <a:pPr algn="ctr"/>
                      <a:r>
                        <a:rPr lang="en-GB" sz="1800" b="1" kern="1200" dirty="0">
                          <a:solidFill>
                            <a:schemeClr val="tx2"/>
                          </a:solidFill>
                          <a:latin typeface="Public Sans" pitchFamily="2" charset="77"/>
                          <a:ea typeface="+mn-ea"/>
                          <a:cs typeface="+mn-cs"/>
                        </a:rPr>
                        <a:t>Supply Chain Efficiency </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5000"/>
                        <a:lumOff val="75000"/>
                      </a:schemeClr>
                    </a:solidFill>
                  </a:tcPr>
                </a:tc>
                <a:tc hMerge="1">
                  <a:txBody>
                    <a:bodyPr/>
                    <a:lstStyle/>
                    <a:p>
                      <a:r>
                        <a:rPr lang="en-GB" sz="2400" b="1" dirty="0"/>
                        <a:t>Greening the Supply Chain </a:t>
                      </a:r>
                    </a:p>
                  </a:txBody>
                  <a:tcPr>
                    <a:solidFill>
                      <a:schemeClr val="accent2"/>
                    </a:solidFill>
                  </a:tcPr>
                </a:tc>
                <a:extLst>
                  <a:ext uri="{0D108BD9-81ED-4DB2-BD59-A6C34878D82A}">
                    <a16:rowId xmlns:a16="http://schemas.microsoft.com/office/drawing/2014/main" val="2486572410"/>
                  </a:ext>
                </a:extLst>
              </a:tr>
              <a:tr h="336845">
                <a:tc gridSpan="2">
                  <a:txBody>
                    <a:bodyPr/>
                    <a:lstStyle/>
                    <a:p>
                      <a:r>
                        <a:rPr lang="en-US" sz="1400" b="1" dirty="0">
                          <a:solidFill>
                            <a:schemeClr val="tx2"/>
                          </a:solidFill>
                          <a:latin typeface="Public Sans" pitchFamily="2" charset="77"/>
                          <a:ea typeface="Roboto Slab Medium" pitchFamily="2" charset="0"/>
                        </a:rPr>
                        <a:t>Committee Projects/Focus – emphasis always on measurable and demonstrable value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8EA"/>
                    </a:solidFill>
                  </a:tcPr>
                </a:tc>
                <a:tc hMerge="1">
                  <a:txBody>
                    <a:bodyPr/>
                    <a:lstStyle/>
                    <a:p>
                      <a:r>
                        <a:rPr lang="en-US" sz="1400" dirty="0">
                          <a:latin typeface="Public Sans" pitchFamily="2" charset="77"/>
                        </a:rPr>
                        <a:t>Continue to deliver against BIC’s refreshed Green Supply Chain Work plan.  Maintenance of BIC Green Hub on website. </a:t>
                      </a:r>
                      <a:endParaRPr lang="en-US" sz="1400" dirty="0">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918859745"/>
                  </a:ext>
                </a:extLst>
              </a:tr>
              <a:tr h="1709473">
                <a:tc>
                  <a:txBody>
                    <a:bodyPr/>
                    <a:lstStyle/>
                    <a:p>
                      <a:r>
                        <a:rPr lang="en-US" sz="1400" b="0" dirty="0">
                          <a:solidFill>
                            <a:schemeClr val="tx2"/>
                          </a:solidFill>
                          <a:latin typeface="Public Sans" pitchFamily="2" charset="77"/>
                          <a:ea typeface="Roboto Slab Medium" pitchFamily="2" charset="0"/>
                        </a:rPr>
                        <a:t>Physical </a:t>
                      </a:r>
                      <a:endParaRPr lang="en-GB" sz="1400" b="0" dirty="0">
                        <a:solidFill>
                          <a:schemeClr val="tx2"/>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US" sz="1400" dirty="0">
                          <a:solidFill>
                            <a:schemeClr val="tx1"/>
                          </a:solidFill>
                          <a:latin typeface="Public Sans" pitchFamily="2" charset="77"/>
                          <a:ea typeface="Roboto Slab Medium" pitchFamily="2" charset="0"/>
                        </a:rPr>
                        <a:t>1 x INITIATIVE: i) Supply Chain Excellence Accreditation Scheme refresh </a:t>
                      </a:r>
                    </a:p>
                    <a:p>
                      <a:r>
                        <a:rPr lang="en-US" sz="1400" dirty="0">
                          <a:solidFill>
                            <a:schemeClr val="tx1"/>
                          </a:solidFill>
                          <a:latin typeface="Public Sans" pitchFamily="2" charset="77"/>
                          <a:ea typeface="Roboto Slab Medium" pitchFamily="2" charset="0"/>
                        </a:rPr>
                        <a:t>2 x PROJECTS: i) Continue the follow up on 2022’s IRI project to address “Future Focus” areas, follow up on stakeholder commitments, provide a forum for feedback and understand potential barriers to adoption. ii) Physical Supply Chain Training course(s): Initial High-level Supply Chain Overview session, followed by modules dependent on audience - BIC Focus Group to first scope and develop full scope and delivery proposal to include potential costs. Regulations/Policy initiative – covered separately on slide 7</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2018106969"/>
                  </a:ext>
                </a:extLst>
              </a:tr>
              <a:tr h="1188000">
                <a:tc>
                  <a:txBody>
                    <a:bodyPr/>
                    <a:lstStyle/>
                    <a:p>
                      <a:r>
                        <a:rPr lang="en-US" sz="1400" b="0" dirty="0">
                          <a:solidFill>
                            <a:schemeClr val="tx2"/>
                          </a:solidFill>
                          <a:latin typeface="Public Sans" pitchFamily="2" charset="77"/>
                          <a:ea typeface="Roboto Slab Medium" pitchFamily="2" charset="0"/>
                        </a:rPr>
                        <a:t>Digital </a:t>
                      </a:r>
                      <a:endParaRPr lang="en-GB" sz="1400" b="0" dirty="0">
                        <a:solidFill>
                          <a:schemeClr val="tx2"/>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GB" sz="1400" dirty="0">
                          <a:solidFill>
                            <a:schemeClr val="tx1"/>
                          </a:solidFill>
                          <a:latin typeface="Public Sans" pitchFamily="2" charset="77"/>
                          <a:ea typeface="Roboto Slab Medium" pitchFamily="2" charset="0"/>
                        </a:rPr>
                        <a:t>1 x INITIATIVE: i) Continue “Focus on Accessibility”: (to include devices, &amp; platforms in addition to content) in light of European Accessibility Act 2025. Link with organisations specialising in accessibility. </a:t>
                      </a:r>
                      <a:endParaRPr lang="en-US" sz="1400" dirty="0">
                        <a:solidFill>
                          <a:schemeClr val="tx1"/>
                        </a:solidFill>
                        <a:latin typeface="Public Sans" pitchFamily="2" charset="77"/>
                        <a:ea typeface="Roboto Slab Medium" pitchFamily="2" charset="0"/>
                      </a:endParaRPr>
                    </a:p>
                    <a:p>
                      <a:r>
                        <a:rPr lang="en-US" sz="1400" dirty="0">
                          <a:solidFill>
                            <a:schemeClr val="tx1"/>
                          </a:solidFill>
                          <a:latin typeface="Public Sans" pitchFamily="2" charset="77"/>
                          <a:ea typeface="Roboto Slab Medium" pitchFamily="2" charset="0"/>
                        </a:rPr>
                        <a:t>Watching brief on all potential supply chain aspects and impacts of AI, including legislation requirements. </a:t>
                      </a:r>
                    </a:p>
                    <a:p>
                      <a:r>
                        <a:rPr lang="en-US" sz="1400" dirty="0">
                          <a:solidFill>
                            <a:schemeClr val="tx1"/>
                          </a:solidFill>
                          <a:latin typeface="Public Sans" pitchFamily="2" charset="77"/>
                          <a:ea typeface="Roboto Slab Medium" pitchFamily="2" charset="0"/>
                        </a:rPr>
                        <a:t>BIC to publish a statement regarding its position on AI.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4216454005"/>
                  </a:ext>
                </a:extLst>
              </a:tr>
            </a:tbl>
          </a:graphicData>
        </a:graphic>
      </p:graphicFrame>
    </p:spTree>
    <p:extLst>
      <p:ext uri="{BB962C8B-B14F-4D97-AF65-F5344CB8AC3E}">
        <p14:creationId xmlns:p14="http://schemas.microsoft.com/office/powerpoint/2010/main" val="378704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6BE6-EDAF-480E-4348-75708FEC3D19}"/>
              </a:ext>
            </a:extLst>
          </p:cNvPr>
          <p:cNvSpPr>
            <a:spLocks noGrp="1"/>
          </p:cNvSpPr>
          <p:nvPr>
            <p:ph type="title"/>
          </p:nvPr>
        </p:nvSpPr>
        <p:spPr>
          <a:xfrm>
            <a:off x="497103" y="70954"/>
            <a:ext cx="10515600" cy="1325563"/>
          </a:xfrm>
        </p:spPr>
        <p:txBody>
          <a:bodyPr/>
          <a:lstStyle/>
          <a:p>
            <a:r>
              <a:rPr lang="en-GB" dirty="0"/>
              <a:t>Strategic Priorities 2025-26 </a:t>
            </a:r>
          </a:p>
        </p:txBody>
      </p:sp>
      <p:sp>
        <p:nvSpPr>
          <p:cNvPr id="3" name="Slide Number Placeholder 2">
            <a:extLst>
              <a:ext uri="{FF2B5EF4-FFF2-40B4-BE49-F238E27FC236}">
                <a16:creationId xmlns:a16="http://schemas.microsoft.com/office/drawing/2014/main" id="{F34DBE48-505D-FA67-E211-800CDD2A0C4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A28A8-1E8E-0948-AD31-66EE3FE3FE5B}" type="slidenum">
              <a:rPr kumimoji="0" lang="en-GB" sz="1050" b="0" i="0" u="none" strike="noStrike" kern="1200" cap="none" spc="0" normalizeH="0" baseline="0" noProof="0" smtClean="0">
                <a:ln>
                  <a:noFill/>
                </a:ln>
                <a:solidFill>
                  <a:srgbClr val="002856"/>
                </a:solidFill>
                <a:effectLst/>
                <a:uLnTx/>
                <a:uFillTx/>
                <a:latin typeface="Outfit Mediu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50" b="0" i="0" u="none" strike="noStrike" kern="1200" cap="none" spc="0" normalizeH="0" baseline="0" noProof="0" dirty="0">
              <a:ln>
                <a:noFill/>
              </a:ln>
              <a:solidFill>
                <a:srgbClr val="002856"/>
              </a:solidFill>
              <a:effectLst/>
              <a:uLnTx/>
              <a:uFillTx/>
              <a:latin typeface="Outfit Medium" pitchFamily="2" charset="0"/>
              <a:ea typeface="+mn-ea"/>
              <a:cs typeface="+mn-cs"/>
            </a:endParaRPr>
          </a:p>
        </p:txBody>
      </p:sp>
      <p:sp>
        <p:nvSpPr>
          <p:cNvPr id="4" name="Footer Placeholder 3">
            <a:extLst>
              <a:ext uri="{FF2B5EF4-FFF2-40B4-BE49-F238E27FC236}">
                <a16:creationId xmlns:a16="http://schemas.microsoft.com/office/drawing/2014/main" id="{C0065EC9-7A61-33B4-BC43-5FCA8C9FACA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856"/>
                </a:solidFill>
                <a:effectLst/>
                <a:uLnTx/>
                <a:uFillTx/>
                <a:latin typeface="Outfit Medium" pitchFamily="2" charset="0"/>
                <a:ea typeface="+mn-ea"/>
                <a:cs typeface="+mn-cs"/>
              </a:rPr>
              <a:t>The Book Industry’s Supply Chain Organisation </a:t>
            </a:r>
            <a:r>
              <a:rPr kumimoji="0" lang="en-GB" sz="1200" b="0" i="0" u="none" strike="noStrike" kern="1200" cap="none" spc="0" normalizeH="0" baseline="0" noProof="0" dirty="0">
                <a:ln>
                  <a:noFill/>
                </a:ln>
                <a:solidFill>
                  <a:srgbClr val="002856"/>
                </a:solidFill>
                <a:effectLst/>
                <a:uLnTx/>
                <a:uFillTx/>
                <a:latin typeface="Outfit" pitchFamily="2" charset="0"/>
                <a:ea typeface="+mn-ea"/>
                <a:cs typeface="+mn-cs"/>
              </a:rPr>
              <a:t>– UK &amp; Ireland</a:t>
            </a:r>
          </a:p>
        </p:txBody>
      </p:sp>
      <p:graphicFrame>
        <p:nvGraphicFramePr>
          <p:cNvPr id="5" name="Table 3">
            <a:extLst>
              <a:ext uri="{FF2B5EF4-FFF2-40B4-BE49-F238E27FC236}">
                <a16:creationId xmlns:a16="http://schemas.microsoft.com/office/drawing/2014/main" id="{3D479F63-3701-36B9-CE5D-A5EB77D0E13D}"/>
              </a:ext>
            </a:extLst>
          </p:cNvPr>
          <p:cNvGraphicFramePr>
            <a:graphicFrameLocks noGrp="1"/>
          </p:cNvGraphicFramePr>
          <p:nvPr>
            <p:extLst>
              <p:ext uri="{D42A27DB-BD31-4B8C-83A1-F6EECF244321}">
                <p14:modId xmlns:p14="http://schemas.microsoft.com/office/powerpoint/2010/main" val="2845715493"/>
              </p:ext>
            </p:extLst>
          </p:nvPr>
        </p:nvGraphicFramePr>
        <p:xfrm>
          <a:off x="497103" y="935420"/>
          <a:ext cx="11082653" cy="5234238"/>
        </p:xfrm>
        <a:graphic>
          <a:graphicData uri="http://schemas.openxmlformats.org/drawingml/2006/table">
            <a:tbl>
              <a:tblPr firstRow="1" bandRow="1">
                <a:tableStyleId>{2D5ABB26-0587-4C30-8999-92F81FD0307C}</a:tableStyleId>
              </a:tblPr>
              <a:tblGrid>
                <a:gridCol w="1251687">
                  <a:extLst>
                    <a:ext uri="{9D8B030D-6E8A-4147-A177-3AD203B41FA5}">
                      <a16:colId xmlns:a16="http://schemas.microsoft.com/office/drawing/2014/main" val="4031968155"/>
                    </a:ext>
                  </a:extLst>
                </a:gridCol>
                <a:gridCol w="9830966">
                  <a:extLst>
                    <a:ext uri="{9D8B030D-6E8A-4147-A177-3AD203B41FA5}">
                      <a16:colId xmlns:a16="http://schemas.microsoft.com/office/drawing/2014/main" val="4167060245"/>
                    </a:ext>
                  </a:extLst>
                </a:gridCol>
              </a:tblGrid>
              <a:tr h="378373">
                <a:tc gridSpan="2">
                  <a:txBody>
                    <a:bodyPr/>
                    <a:lstStyle/>
                    <a:p>
                      <a:pPr algn="ctr"/>
                      <a:r>
                        <a:rPr lang="en-GB" sz="1800" b="1" kern="1200" dirty="0">
                          <a:solidFill>
                            <a:schemeClr val="tx2"/>
                          </a:solidFill>
                          <a:latin typeface="Public Sans" pitchFamily="2" charset="77"/>
                          <a:ea typeface="+mn-ea"/>
                          <a:cs typeface="+mn-cs"/>
                        </a:rPr>
                        <a:t>Supply Chain Efficiency (continued) </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5000"/>
                        <a:lumOff val="75000"/>
                      </a:schemeClr>
                    </a:solidFill>
                  </a:tcPr>
                </a:tc>
                <a:tc hMerge="1">
                  <a:txBody>
                    <a:bodyPr/>
                    <a:lstStyle/>
                    <a:p>
                      <a:r>
                        <a:rPr lang="en-GB" sz="2400" b="1" dirty="0"/>
                        <a:t>Greening the Supply Chain </a:t>
                      </a:r>
                    </a:p>
                  </a:txBody>
                  <a:tcPr>
                    <a:solidFill>
                      <a:schemeClr val="accent2"/>
                    </a:solidFill>
                  </a:tcPr>
                </a:tc>
                <a:extLst>
                  <a:ext uri="{0D108BD9-81ED-4DB2-BD59-A6C34878D82A}">
                    <a16:rowId xmlns:a16="http://schemas.microsoft.com/office/drawing/2014/main" val="2486572410"/>
                  </a:ext>
                </a:extLst>
              </a:tr>
              <a:tr h="1594505">
                <a:tc>
                  <a:txBody>
                    <a:bodyPr/>
                    <a:lstStyle/>
                    <a:p>
                      <a:r>
                        <a:rPr lang="en-GB" sz="1400" b="0" dirty="0">
                          <a:solidFill>
                            <a:schemeClr val="tx2"/>
                          </a:solidFill>
                          <a:latin typeface="Public Sans" pitchFamily="2" charset="77"/>
                          <a:ea typeface="Roboto Slab Medium" pitchFamily="2" charset="0"/>
                        </a:rPr>
                        <a:t>Metadata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US" sz="1400" b="0" dirty="0">
                          <a:solidFill>
                            <a:schemeClr val="tx1"/>
                          </a:solidFill>
                          <a:latin typeface="Public Sans" pitchFamily="2" charset="77"/>
                          <a:ea typeface="Roboto Slab Medium" pitchFamily="2" charset="0"/>
                        </a:rPr>
                        <a:t>3 x INITIATIVES: i) Continue the Focus on Discoverability and Conversion initiative – including making the best use of ONIX, key data elements &amp; feed findings into a potential future Metadata Excellence Accreditation (MEA) review. </a:t>
                      </a:r>
                    </a:p>
                    <a:p>
                      <a:r>
                        <a:rPr lang="en-US" sz="1400" b="0" dirty="0">
                          <a:solidFill>
                            <a:schemeClr val="tx1"/>
                          </a:solidFill>
                          <a:latin typeface="Public Sans" pitchFamily="2" charset="77"/>
                          <a:ea typeface="Roboto Slab Medium" pitchFamily="2" charset="0"/>
                        </a:rPr>
                        <a:t>ii) Raising industry awareness of ISNI. iii) Update/New BIC Bite on Rights to include overview of retailer responsibilities. </a:t>
                      </a:r>
                    </a:p>
                    <a:p>
                      <a:r>
                        <a:rPr lang="en-US" sz="1400" b="0" i="1" dirty="0">
                          <a:solidFill>
                            <a:schemeClr val="tx1"/>
                          </a:solidFill>
                          <a:latin typeface="Public Sans" pitchFamily="2" charset="77"/>
                          <a:ea typeface="Roboto Slab Medium" pitchFamily="2" charset="0"/>
                        </a:rPr>
                        <a:t>(Metadata for the EUDR is addressed in the preceding Green Supply Chain slide.</a:t>
                      </a:r>
                    </a:p>
                    <a:p>
                      <a:r>
                        <a:rPr lang="en-US" sz="1400" b="0" i="1" dirty="0">
                          <a:solidFill>
                            <a:schemeClr val="tx1"/>
                          </a:solidFill>
                          <a:latin typeface="Public Sans" pitchFamily="2" charset="77"/>
                          <a:ea typeface="Roboto Slab Medium" pitchFamily="2" charset="0"/>
                        </a:rPr>
                        <a:t>AI &amp; Metadata is potentially addressed in the preceding Digital Supply Chain slide).</a:t>
                      </a:r>
                    </a:p>
                    <a:p>
                      <a:endParaRPr lang="en-US" sz="1400" b="0" i="1" dirty="0">
                        <a:solidFill>
                          <a:schemeClr val="tx1"/>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2018106969"/>
                  </a:ext>
                </a:extLst>
              </a:tr>
              <a:tr h="535052">
                <a:tc>
                  <a:txBody>
                    <a:bodyPr/>
                    <a:lstStyle/>
                    <a:p>
                      <a:r>
                        <a:rPr lang="en-US" sz="1400" b="0" dirty="0">
                          <a:solidFill>
                            <a:schemeClr val="tx2"/>
                          </a:solidFill>
                          <a:latin typeface="Public Sans" pitchFamily="2" charset="77"/>
                          <a:ea typeface="Roboto Slab Medium" pitchFamily="2" charset="0"/>
                        </a:rPr>
                        <a:t>Libraries </a:t>
                      </a:r>
                      <a:endParaRPr lang="en-GB" sz="1400" b="0" dirty="0">
                        <a:solidFill>
                          <a:schemeClr val="tx2"/>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GB" sz="1400" b="0" dirty="0">
                          <a:solidFill>
                            <a:schemeClr val="tx1"/>
                          </a:solidFill>
                          <a:latin typeface="Public Sans" pitchFamily="2" charset="77"/>
                          <a:ea typeface="Roboto Slab Medium" pitchFamily="2" charset="0"/>
                        </a:rPr>
                        <a:t>4 x INITIATIVES: i) Continue Library Communication Framework (LCF) maintenance/development and promotion ii) Continue focus on sustainability and co-ordinate with other trade organisations (e.g., CILIP, NAG, Libraries Connected, ICOLC etc. BIC to be the bridge between the library and trade sectors with regards to highlighting sustainability efforts in both iii) Explore implications of EAA for library sector and share findings. iv) </a:t>
                      </a:r>
                      <a:r>
                        <a:rPr lang="en-US" sz="1400" b="0" dirty="0">
                          <a:solidFill>
                            <a:schemeClr val="tx1"/>
                          </a:solidFill>
                          <a:latin typeface="Public Sans" pitchFamily="2" charset="77"/>
                          <a:ea typeface="Roboto Slab Medium" pitchFamily="2" charset="0"/>
                        </a:rPr>
                        <a:t>BIC to feedback outcome of IFLA’s work regarding its work with WC3 and EDItEUR on mapping accessibility metadata into MARC.</a:t>
                      </a:r>
                      <a:br>
                        <a:rPr lang="en-GB" sz="1400" b="0" dirty="0">
                          <a:solidFill>
                            <a:schemeClr val="tx1"/>
                          </a:solidFill>
                          <a:latin typeface="Public Sans" pitchFamily="2" charset="77"/>
                          <a:ea typeface="Roboto Slab Medium" pitchFamily="2" charset="0"/>
                        </a:rPr>
                      </a:br>
                      <a:r>
                        <a:rPr lang="en-US" sz="1400" b="0" dirty="0">
                          <a:solidFill>
                            <a:schemeClr val="tx1"/>
                          </a:solidFill>
                          <a:latin typeface="Public Sans" pitchFamily="2" charset="77"/>
                          <a:ea typeface="Roboto Slab Medium" pitchFamily="2" charset="0"/>
                        </a:rPr>
                        <a:t>2 x PROJECTS: i) Continue UKSLC Refresh work in light of DEI feedback ii) Library sector supply chain map – to include standards, roles, responsibilities and communities of practice. </a:t>
                      </a:r>
                      <a:endParaRPr lang="en-GB" sz="1400" b="0" dirty="0">
                        <a:solidFill>
                          <a:schemeClr val="tx1"/>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4216454005"/>
                  </a:ext>
                </a:extLst>
              </a:tr>
              <a:tr h="30176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ublic Sans" pitchFamily="2" charset="77"/>
                          <a:ea typeface="Roboto Slab Medium" pitchFamily="2" charset="0"/>
                        </a:rPr>
                        <a:t>EDI (Trade and Libraries) Review: PROJECT</a:t>
                      </a:r>
                      <a:endParaRPr lang="en-GB" sz="1400" b="1" dirty="0">
                        <a:solidFill>
                          <a:schemeClr val="tx2"/>
                        </a:solidFill>
                        <a:latin typeface="Public Sans" pitchFamily="2" charset="77"/>
                        <a:ea typeface="Roboto Slab Black"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8EA"/>
                    </a:solidFill>
                  </a:tcPr>
                </a:tc>
                <a:tc hMerge="1">
                  <a:txBody>
                    <a:bodyPr/>
                    <a:lstStyle/>
                    <a:p>
                      <a:endParaRPr lang="en-US" sz="1400" b="0" dirty="0">
                        <a:solidFill>
                          <a:schemeClr val="tx2"/>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3280294680"/>
                  </a:ext>
                </a:extLst>
              </a:tr>
              <a:tr h="5255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Public Sans" pitchFamily="2" charset="77"/>
                          <a:ea typeface="Roboto Slab Medium" pitchFamily="2" charset="0"/>
                          <a:cs typeface="+mn-cs"/>
                        </a:rPr>
                        <a:t>Life Cycle Management of EDI: Agree BIC’s strategic view on the 1980’s style messages versus the newer messages XML / JSON messaging.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Public Sans" pitchFamily="2" charset="77"/>
                          <a:ea typeface="Roboto Slab Medium" pitchFamily="2" charset="0"/>
                          <a:cs typeface="+mn-cs"/>
                        </a:rPr>
                        <a:t>Update the TRADACOMS and EDIFACT standards in line with feedback from BIC’s Books Across Boarders Best Practice Project.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Public Sans" pitchFamily="2" charset="77"/>
                          <a:ea typeface="Roboto Slab Medium" pitchFamily="2" charset="0"/>
                          <a:cs typeface="+mn-cs"/>
                        </a:rPr>
                        <a:t>Generally, agree areas of responsibility going forwards with EDItEUR.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Public Sans" pitchFamily="2" charset="77"/>
                          <a:ea typeface="Roboto Slab Medium" pitchFamily="2" charset="0"/>
                          <a:cs typeface="+mn-cs"/>
                        </a:rPr>
                        <a:t>Review both sets (Trade and Library) of BIC Realtime messages in comparison to EDItX to help inform the next steps with regards to encouraging adoption and any further development</a:t>
                      </a:r>
                      <a:r>
                        <a:rPr kumimoji="0" lang="en-US" sz="1400" b="0" i="0" u="none" strike="noStrike" kern="1200" cap="none" spc="0" normalizeH="0" baseline="0" noProof="0" dirty="0">
                          <a:ln>
                            <a:noFill/>
                          </a:ln>
                          <a:solidFill>
                            <a:schemeClr val="accent1"/>
                          </a:solidFill>
                          <a:effectLst/>
                          <a:uLnTx/>
                          <a:uFillTx/>
                          <a:latin typeface="Public Sans" pitchFamily="2" charset="77"/>
                          <a:ea typeface="Roboto Slab Medium" pitchFamily="2" charset="0"/>
                          <a:cs typeface="+mn-cs"/>
                        </a:rPr>
                        <a:t>. </a:t>
                      </a:r>
                      <a:endParaRPr lang="en-US" sz="1400" b="0" dirty="0">
                        <a:solidFill>
                          <a:schemeClr val="tx2"/>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hMerge="1">
                  <a:txBody>
                    <a:bodyPr/>
                    <a:lstStyle/>
                    <a:p>
                      <a:r>
                        <a:rPr lang="en-US" sz="1400" b="0" dirty="0">
                          <a:solidFill>
                            <a:schemeClr val="tx2"/>
                          </a:solidFill>
                          <a:latin typeface="Public Sans" pitchFamily="2" charset="77"/>
                          <a:ea typeface="Roboto Slab Medium" pitchFamily="2" charset="0"/>
                        </a:rPr>
                        <a:t>Review of </a:t>
                      </a:r>
                      <a:r>
                        <a:rPr lang="en-US" sz="1400" b="0" dirty="0" err="1">
                          <a:solidFill>
                            <a:schemeClr val="tx2"/>
                          </a:solidFill>
                          <a:latin typeface="Public Sans" pitchFamily="2" charset="77"/>
                          <a:ea typeface="Roboto Slab Medium" pitchFamily="2" charset="0"/>
                        </a:rPr>
                        <a:t>BIC’s</a:t>
                      </a:r>
                      <a:r>
                        <a:rPr lang="en-US" sz="1400" b="0" dirty="0">
                          <a:solidFill>
                            <a:schemeClr val="tx2"/>
                          </a:solidFill>
                          <a:latin typeface="Public Sans" pitchFamily="2" charset="77"/>
                          <a:ea typeface="Roboto Slab Medium" pitchFamily="2" charset="0"/>
                        </a:rPr>
                        <a:t> Strategic Committees – to ensure relevance &amp; that they remain fit for purpose. Review to examine Terms of Reference, composition, chairs, attendance records, agenda &amp; remit, particularly with regards to  increased responsibilities and mandates.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1654611474"/>
                  </a:ext>
                </a:extLst>
              </a:tr>
            </a:tbl>
          </a:graphicData>
        </a:graphic>
      </p:graphicFrame>
    </p:spTree>
    <p:extLst>
      <p:ext uri="{BB962C8B-B14F-4D97-AF65-F5344CB8AC3E}">
        <p14:creationId xmlns:p14="http://schemas.microsoft.com/office/powerpoint/2010/main" val="2193846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FD2D3-68F7-8203-7BCC-F97B70685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672ED-6E54-7159-F96C-7200A704CD08}"/>
              </a:ext>
            </a:extLst>
          </p:cNvPr>
          <p:cNvSpPr>
            <a:spLocks noGrp="1"/>
          </p:cNvSpPr>
          <p:nvPr>
            <p:ph type="title"/>
          </p:nvPr>
        </p:nvSpPr>
        <p:spPr>
          <a:xfrm>
            <a:off x="497103" y="70954"/>
            <a:ext cx="10515600" cy="1325563"/>
          </a:xfrm>
        </p:spPr>
        <p:txBody>
          <a:bodyPr/>
          <a:lstStyle/>
          <a:p>
            <a:r>
              <a:rPr lang="en-GB" dirty="0"/>
              <a:t>Strategic Priorities 2025-26 </a:t>
            </a:r>
          </a:p>
        </p:txBody>
      </p:sp>
      <p:sp>
        <p:nvSpPr>
          <p:cNvPr id="3" name="Slide Number Placeholder 2">
            <a:extLst>
              <a:ext uri="{FF2B5EF4-FFF2-40B4-BE49-F238E27FC236}">
                <a16:creationId xmlns:a16="http://schemas.microsoft.com/office/drawing/2014/main" id="{29AA5C2A-A510-B8CB-174D-D6CB0F3A707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A28A8-1E8E-0948-AD31-66EE3FE3FE5B}" type="slidenum">
              <a:rPr kumimoji="0" lang="en-GB" sz="1050" b="0" i="0" u="none" strike="noStrike" kern="1200" cap="none" spc="0" normalizeH="0" baseline="0" noProof="0" smtClean="0">
                <a:ln>
                  <a:noFill/>
                </a:ln>
                <a:solidFill>
                  <a:srgbClr val="002856"/>
                </a:solidFill>
                <a:effectLst/>
                <a:uLnTx/>
                <a:uFillTx/>
                <a:latin typeface="Outfit Mediu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50" b="0" i="0" u="none" strike="noStrike" kern="1200" cap="none" spc="0" normalizeH="0" baseline="0" noProof="0" dirty="0">
              <a:ln>
                <a:noFill/>
              </a:ln>
              <a:solidFill>
                <a:srgbClr val="002856"/>
              </a:solidFill>
              <a:effectLst/>
              <a:uLnTx/>
              <a:uFillTx/>
              <a:latin typeface="Outfit Medium" pitchFamily="2" charset="0"/>
              <a:ea typeface="+mn-ea"/>
              <a:cs typeface="+mn-cs"/>
            </a:endParaRPr>
          </a:p>
        </p:txBody>
      </p:sp>
      <p:sp>
        <p:nvSpPr>
          <p:cNvPr id="4" name="Footer Placeholder 3">
            <a:extLst>
              <a:ext uri="{FF2B5EF4-FFF2-40B4-BE49-F238E27FC236}">
                <a16:creationId xmlns:a16="http://schemas.microsoft.com/office/drawing/2014/main" id="{D321E9E7-8ADF-38FA-D586-94AC02CB267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856"/>
                </a:solidFill>
                <a:effectLst/>
                <a:uLnTx/>
                <a:uFillTx/>
                <a:latin typeface="Outfit Medium" pitchFamily="2" charset="0"/>
                <a:ea typeface="+mn-ea"/>
                <a:cs typeface="+mn-cs"/>
              </a:rPr>
              <a:t>The Book Industry’s Supply Chain Organisation </a:t>
            </a:r>
            <a:r>
              <a:rPr kumimoji="0" lang="en-GB" sz="1200" b="0" i="0" u="none" strike="noStrike" kern="1200" cap="none" spc="0" normalizeH="0" baseline="0" noProof="0" dirty="0">
                <a:ln>
                  <a:noFill/>
                </a:ln>
                <a:solidFill>
                  <a:srgbClr val="002856"/>
                </a:solidFill>
                <a:effectLst/>
                <a:uLnTx/>
                <a:uFillTx/>
                <a:latin typeface="Outfit" pitchFamily="2" charset="0"/>
                <a:ea typeface="+mn-ea"/>
                <a:cs typeface="+mn-cs"/>
              </a:rPr>
              <a:t>– UK &amp; Ireland</a:t>
            </a:r>
          </a:p>
        </p:txBody>
      </p:sp>
      <p:graphicFrame>
        <p:nvGraphicFramePr>
          <p:cNvPr id="5" name="Table 3">
            <a:extLst>
              <a:ext uri="{FF2B5EF4-FFF2-40B4-BE49-F238E27FC236}">
                <a16:creationId xmlns:a16="http://schemas.microsoft.com/office/drawing/2014/main" id="{557B6143-5812-DA2B-15C9-F0D570412E39}"/>
              </a:ext>
            </a:extLst>
          </p:cNvPr>
          <p:cNvGraphicFramePr>
            <a:graphicFrameLocks noGrp="1"/>
          </p:cNvGraphicFramePr>
          <p:nvPr>
            <p:extLst>
              <p:ext uri="{D42A27DB-BD31-4B8C-83A1-F6EECF244321}">
                <p14:modId xmlns:p14="http://schemas.microsoft.com/office/powerpoint/2010/main" val="2706131020"/>
              </p:ext>
            </p:extLst>
          </p:nvPr>
        </p:nvGraphicFramePr>
        <p:xfrm>
          <a:off x="497103" y="935420"/>
          <a:ext cx="11082653" cy="2079126"/>
        </p:xfrm>
        <a:graphic>
          <a:graphicData uri="http://schemas.openxmlformats.org/drawingml/2006/table">
            <a:tbl>
              <a:tblPr firstRow="1" bandRow="1">
                <a:tableStyleId>{2D5ABB26-0587-4C30-8999-92F81FD0307C}</a:tableStyleId>
              </a:tblPr>
              <a:tblGrid>
                <a:gridCol w="11082653">
                  <a:extLst>
                    <a:ext uri="{9D8B030D-6E8A-4147-A177-3AD203B41FA5}">
                      <a16:colId xmlns:a16="http://schemas.microsoft.com/office/drawing/2014/main" val="4031968155"/>
                    </a:ext>
                  </a:extLst>
                </a:gridCol>
              </a:tblGrid>
              <a:tr h="402726">
                <a:tc>
                  <a:txBody>
                    <a:bodyPr/>
                    <a:lstStyle/>
                    <a:p>
                      <a:pPr algn="ctr"/>
                      <a:r>
                        <a:rPr lang="en-GB" sz="1800" b="1" kern="1200" dirty="0">
                          <a:solidFill>
                            <a:schemeClr val="tx2"/>
                          </a:solidFill>
                          <a:latin typeface="Public Sans" pitchFamily="2" charset="77"/>
                          <a:ea typeface="+mn-ea"/>
                          <a:cs typeface="+mn-cs"/>
                        </a:rPr>
                        <a:t>Supply Chain Efficiency (continued) </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5000"/>
                        <a:lumOff val="75000"/>
                      </a:schemeClr>
                    </a:solidFill>
                  </a:tcPr>
                </a:tc>
                <a:extLst>
                  <a:ext uri="{0D108BD9-81ED-4DB2-BD59-A6C34878D82A}">
                    <a16:rowId xmlns:a16="http://schemas.microsoft.com/office/drawing/2014/main" val="2486572410"/>
                  </a:ext>
                </a:extLst>
              </a:tr>
              <a:tr h="0">
                <a:tc>
                  <a:txBody>
                    <a:bodyPr/>
                    <a:lstStyle/>
                    <a:p>
                      <a:r>
                        <a:rPr lang="en-US" sz="1400" b="1" dirty="0">
                          <a:solidFill>
                            <a:schemeClr val="tx2"/>
                          </a:solidFill>
                          <a:latin typeface="Public Sans" pitchFamily="2" charset="77"/>
                          <a:ea typeface="Roboto Slab Black" pitchFamily="2" charset="0"/>
                        </a:rPr>
                        <a:t>Regulations &amp; Policy Horizon Scanning &amp; Planning &amp; Impacts</a:t>
                      </a:r>
                    </a:p>
                    <a:p>
                      <a:endParaRPr lang="en-GB" sz="1400" b="1" dirty="0">
                        <a:solidFill>
                          <a:schemeClr val="tx2"/>
                        </a:solidFill>
                        <a:latin typeface="Public Sans" pitchFamily="2" charset="77"/>
                        <a:ea typeface="Roboto Slab Black"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8EA"/>
                    </a:solidFill>
                  </a:tcPr>
                </a:tc>
                <a:extLst>
                  <a:ext uri="{0D108BD9-81ED-4DB2-BD59-A6C34878D82A}">
                    <a16:rowId xmlns:a16="http://schemas.microsoft.com/office/drawing/2014/main" val="3280294680"/>
                  </a:ext>
                </a:extLst>
              </a:tr>
              <a:tr h="599757">
                <a:tc>
                  <a:txBody>
                    <a:bodyPr/>
                    <a:lstStyle/>
                    <a:p>
                      <a:r>
                        <a:rPr lang="en-US" sz="1400" b="0" dirty="0">
                          <a:solidFill>
                            <a:schemeClr val="tx1"/>
                          </a:solidFill>
                          <a:latin typeface="Public Sans" pitchFamily="2" charset="77"/>
                          <a:ea typeface="Roboto Slab Medium" pitchFamily="2" charset="0"/>
                        </a:rPr>
                        <a:t>INITIATIVE: BIC to source public policy advice and create small team to monitor and share timely and informative findings/updates. Regulations and Policies to be added as standing items to all (relevant) BIC committee agendas.  Team to consider supply chain impacts on information and metadata workflows, best practices, and cross-over between the various BIC committees. Team to call into action separate dedicated working groups to investigate details further if/as required. This is to be a cross-committee initiative. Consider hosting events to share information and raise awareness. Work with system providers in advance of regulations.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1654611474"/>
                  </a:ext>
                </a:extLst>
              </a:tr>
            </a:tbl>
          </a:graphicData>
        </a:graphic>
      </p:graphicFrame>
    </p:spTree>
    <p:extLst>
      <p:ext uri="{BB962C8B-B14F-4D97-AF65-F5344CB8AC3E}">
        <p14:creationId xmlns:p14="http://schemas.microsoft.com/office/powerpoint/2010/main" val="2803810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6BE6-EDAF-480E-4348-75708FEC3D19}"/>
              </a:ext>
            </a:extLst>
          </p:cNvPr>
          <p:cNvSpPr>
            <a:spLocks noGrp="1"/>
          </p:cNvSpPr>
          <p:nvPr>
            <p:ph type="title"/>
          </p:nvPr>
        </p:nvSpPr>
        <p:spPr>
          <a:xfrm>
            <a:off x="497103" y="0"/>
            <a:ext cx="10515600" cy="1325563"/>
          </a:xfrm>
        </p:spPr>
        <p:txBody>
          <a:bodyPr/>
          <a:lstStyle/>
          <a:p>
            <a:r>
              <a:rPr lang="en-GB" dirty="0"/>
              <a:t>Strategic Priorities 2025-26 </a:t>
            </a:r>
          </a:p>
        </p:txBody>
      </p:sp>
      <p:sp>
        <p:nvSpPr>
          <p:cNvPr id="3" name="Slide Number Placeholder 2">
            <a:extLst>
              <a:ext uri="{FF2B5EF4-FFF2-40B4-BE49-F238E27FC236}">
                <a16:creationId xmlns:a16="http://schemas.microsoft.com/office/drawing/2014/main" id="{F34DBE48-505D-FA67-E211-800CDD2A0C4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A28A8-1E8E-0948-AD31-66EE3FE3FE5B}" type="slidenum">
              <a:rPr kumimoji="0" lang="en-GB" sz="1050" b="0" i="0" u="none" strike="noStrike" kern="1200" cap="none" spc="0" normalizeH="0" baseline="0" noProof="0" smtClean="0">
                <a:ln>
                  <a:noFill/>
                </a:ln>
                <a:solidFill>
                  <a:srgbClr val="002856"/>
                </a:solidFill>
                <a:effectLst/>
                <a:uLnTx/>
                <a:uFillTx/>
                <a:latin typeface="Outfit Mediu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50" b="0" i="0" u="none" strike="noStrike" kern="1200" cap="none" spc="0" normalizeH="0" baseline="0" noProof="0" dirty="0">
              <a:ln>
                <a:noFill/>
              </a:ln>
              <a:solidFill>
                <a:srgbClr val="002856"/>
              </a:solidFill>
              <a:effectLst/>
              <a:uLnTx/>
              <a:uFillTx/>
              <a:latin typeface="Outfit Medium" pitchFamily="2" charset="0"/>
              <a:ea typeface="+mn-ea"/>
              <a:cs typeface="+mn-cs"/>
            </a:endParaRPr>
          </a:p>
        </p:txBody>
      </p:sp>
      <p:sp>
        <p:nvSpPr>
          <p:cNvPr id="4" name="Footer Placeholder 3">
            <a:extLst>
              <a:ext uri="{FF2B5EF4-FFF2-40B4-BE49-F238E27FC236}">
                <a16:creationId xmlns:a16="http://schemas.microsoft.com/office/drawing/2014/main" id="{C0065EC9-7A61-33B4-BC43-5FCA8C9FACA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856"/>
                </a:solidFill>
                <a:effectLst/>
                <a:uLnTx/>
                <a:uFillTx/>
                <a:latin typeface="Outfit Medium" pitchFamily="2" charset="0"/>
                <a:ea typeface="+mn-ea"/>
                <a:cs typeface="+mn-cs"/>
              </a:rPr>
              <a:t>The Book Industry’s Supply Chain Organisation </a:t>
            </a:r>
            <a:r>
              <a:rPr kumimoji="0" lang="en-GB" sz="1200" b="0" i="0" u="none" strike="noStrike" kern="1200" cap="none" spc="0" normalizeH="0" baseline="0" noProof="0" dirty="0">
                <a:ln>
                  <a:noFill/>
                </a:ln>
                <a:solidFill>
                  <a:srgbClr val="002856"/>
                </a:solidFill>
                <a:effectLst/>
                <a:uLnTx/>
                <a:uFillTx/>
                <a:latin typeface="Outfit" pitchFamily="2" charset="0"/>
                <a:ea typeface="+mn-ea"/>
                <a:cs typeface="+mn-cs"/>
              </a:rPr>
              <a:t>– UK &amp; Ireland</a:t>
            </a:r>
          </a:p>
        </p:txBody>
      </p:sp>
      <p:graphicFrame>
        <p:nvGraphicFramePr>
          <p:cNvPr id="5" name="Table 3">
            <a:extLst>
              <a:ext uri="{FF2B5EF4-FFF2-40B4-BE49-F238E27FC236}">
                <a16:creationId xmlns:a16="http://schemas.microsoft.com/office/drawing/2014/main" id="{3D479F63-3701-36B9-CE5D-A5EB77D0E13D}"/>
              </a:ext>
            </a:extLst>
          </p:cNvPr>
          <p:cNvGraphicFramePr>
            <a:graphicFrameLocks noGrp="1"/>
          </p:cNvGraphicFramePr>
          <p:nvPr>
            <p:extLst>
              <p:ext uri="{D42A27DB-BD31-4B8C-83A1-F6EECF244321}">
                <p14:modId xmlns:p14="http://schemas.microsoft.com/office/powerpoint/2010/main" val="2654063230"/>
              </p:ext>
            </p:extLst>
          </p:nvPr>
        </p:nvGraphicFramePr>
        <p:xfrm>
          <a:off x="497103" y="977462"/>
          <a:ext cx="11140223" cy="5000546"/>
        </p:xfrm>
        <a:graphic>
          <a:graphicData uri="http://schemas.openxmlformats.org/drawingml/2006/table">
            <a:tbl>
              <a:tblPr firstRow="1" bandRow="1">
                <a:tableStyleId>{2D5ABB26-0587-4C30-8999-92F81FD0307C}</a:tableStyleId>
              </a:tblPr>
              <a:tblGrid>
                <a:gridCol w="1765572">
                  <a:extLst>
                    <a:ext uri="{9D8B030D-6E8A-4147-A177-3AD203B41FA5}">
                      <a16:colId xmlns:a16="http://schemas.microsoft.com/office/drawing/2014/main" val="4031968155"/>
                    </a:ext>
                  </a:extLst>
                </a:gridCol>
                <a:gridCol w="9374651">
                  <a:extLst>
                    <a:ext uri="{9D8B030D-6E8A-4147-A177-3AD203B41FA5}">
                      <a16:colId xmlns:a16="http://schemas.microsoft.com/office/drawing/2014/main" val="4167060245"/>
                    </a:ext>
                  </a:extLst>
                </a:gridCol>
              </a:tblGrid>
              <a:tr h="518459">
                <a:tc gridSpan="2">
                  <a:txBody>
                    <a:bodyPr/>
                    <a:lstStyle/>
                    <a:p>
                      <a:pPr algn="ctr"/>
                      <a:r>
                        <a:rPr lang="en-GB" sz="1800" b="1" kern="1200" dirty="0">
                          <a:solidFill>
                            <a:schemeClr val="tx2"/>
                          </a:solidFill>
                          <a:latin typeface="Public Sans" pitchFamily="2" charset="77"/>
                          <a:ea typeface="+mn-ea"/>
                          <a:cs typeface="+mn-cs"/>
                        </a:rPr>
                        <a:t>Adoption, Awareness, Education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3"/>
                    </a:solidFill>
                  </a:tcPr>
                </a:tc>
                <a:tc hMerge="1">
                  <a:txBody>
                    <a:bodyPr/>
                    <a:lstStyle/>
                    <a:p>
                      <a:r>
                        <a:rPr lang="en-GB" sz="2400" b="1" dirty="0"/>
                        <a:t>Greening the Supply Chain </a:t>
                      </a:r>
                    </a:p>
                  </a:txBody>
                  <a:tcPr>
                    <a:solidFill>
                      <a:schemeClr val="accent2"/>
                    </a:solidFill>
                  </a:tcPr>
                </a:tc>
                <a:extLst>
                  <a:ext uri="{0D108BD9-81ED-4DB2-BD59-A6C34878D82A}">
                    <a16:rowId xmlns:a16="http://schemas.microsoft.com/office/drawing/2014/main" val="2486572410"/>
                  </a:ext>
                </a:extLst>
              </a:tr>
              <a:tr h="346509">
                <a:tc gridSpan="2">
                  <a:txBody>
                    <a:bodyPr/>
                    <a:lstStyle/>
                    <a:p>
                      <a:r>
                        <a:rPr lang="en-US" sz="1400" b="1" dirty="0">
                          <a:solidFill>
                            <a:schemeClr val="tx2"/>
                          </a:solidFill>
                          <a:latin typeface="Public Sans" pitchFamily="2" charset="77"/>
                          <a:ea typeface="Roboto Slab Medium" pitchFamily="2" charset="0"/>
                        </a:rPr>
                        <a:t>Standards &amp; Best Practices: Implementation &amp; Adoption Strategy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8EA"/>
                    </a:solidFill>
                  </a:tcPr>
                </a:tc>
                <a:tc hMerge="1">
                  <a:txBody>
                    <a:bodyPr/>
                    <a:lstStyle/>
                    <a:p>
                      <a:r>
                        <a:rPr lang="en-US" sz="1400" dirty="0">
                          <a:latin typeface="Public Sans" pitchFamily="2" charset="77"/>
                        </a:rPr>
                        <a:t>Continue to deliver against BIC’s refreshed Green Supply Chain Work plan.  Maintenance of BIC Green Hub on website. </a:t>
                      </a:r>
                      <a:endParaRPr lang="en-US" sz="1400" dirty="0">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918859745"/>
                  </a:ext>
                </a:extLst>
              </a:tr>
              <a:tr h="752507">
                <a:tc>
                  <a:txBody>
                    <a:bodyPr/>
                    <a:lstStyle/>
                    <a:p>
                      <a:r>
                        <a:rPr lang="en-GB" sz="1400" b="0" dirty="0">
                          <a:solidFill>
                            <a:schemeClr val="tx2"/>
                          </a:solidFill>
                          <a:latin typeface="Public Sans" pitchFamily="2" charset="77"/>
                          <a:ea typeface="Roboto Slab Medium" pitchFamily="2" charset="0"/>
                        </a:rPr>
                        <a:t>Implementation &amp; adoption value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GB" sz="1400" b="0" dirty="0">
                          <a:solidFill>
                            <a:schemeClr val="tx1"/>
                          </a:solidFill>
                          <a:latin typeface="Public Sans" pitchFamily="2" charset="77"/>
                          <a:ea typeface="Roboto Slab Medium" pitchFamily="2" charset="0"/>
                        </a:rPr>
                        <a:t>1 x PROJECT: Monitor and report on BIC past projects’ implementation rates and adoption value</a:t>
                      </a:r>
                      <a:r>
                        <a:rPr lang="en-US" sz="1400" b="0" dirty="0">
                          <a:solidFill>
                            <a:schemeClr val="tx1"/>
                          </a:solidFill>
                          <a:latin typeface="Public Sans" pitchFamily="2" charset="77"/>
                          <a:ea typeface="Roboto Slab Medium" pitchFamily="2" charset="0"/>
                        </a:rPr>
                        <a:t> and barriers to adoption</a:t>
                      </a:r>
                      <a:r>
                        <a:rPr lang="en-GB" sz="1400" b="0" dirty="0">
                          <a:solidFill>
                            <a:schemeClr val="tx1"/>
                          </a:solidFill>
                          <a:latin typeface="Public Sans" pitchFamily="2" charset="77"/>
                          <a:ea typeface="Roboto Slab Medium" pitchFamily="2" charset="0"/>
                        </a:rPr>
                        <a:t> to aid driving wider industry adoption and implementation, &amp; so furthering BIC’s value proposition. Establish communication plan to share successes.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3126105381"/>
                  </a:ext>
                </a:extLst>
              </a:tr>
              <a:tr h="752507">
                <a:tc>
                  <a:txBody>
                    <a:bodyPr/>
                    <a:lstStyle/>
                    <a:p>
                      <a:r>
                        <a:rPr lang="en-GB" sz="1400" b="0" dirty="0">
                          <a:solidFill>
                            <a:schemeClr val="tx2"/>
                          </a:solidFill>
                          <a:latin typeface="Public Sans" pitchFamily="2" charset="77"/>
                          <a:ea typeface="Roboto Slab Medium" pitchFamily="2" charset="0"/>
                        </a:rPr>
                        <a:t>Increase engagement with System Providers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US" sz="1400" b="0" dirty="0">
                          <a:solidFill>
                            <a:schemeClr val="tx1"/>
                          </a:solidFill>
                          <a:latin typeface="Public Sans" pitchFamily="2" charset="77"/>
                          <a:ea typeface="Roboto Slab Medium" pitchFamily="2" charset="0"/>
                        </a:rPr>
                        <a:t>Increase engagement with System Providers to demonstrate the benefits and value of Best Practices and to help tackle common supply chain challenges. Work with system providers in advance of regulations.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2028055079"/>
                  </a:ext>
                </a:extLst>
              </a:tr>
              <a:tr h="971988">
                <a:tc>
                  <a:txBody>
                    <a:bodyPr/>
                    <a:lstStyle/>
                    <a:p>
                      <a:r>
                        <a:rPr lang="en-GB" sz="1400" b="0" dirty="0">
                          <a:solidFill>
                            <a:schemeClr val="tx2"/>
                          </a:solidFill>
                          <a:latin typeface="Public Sans" pitchFamily="2" charset="77"/>
                          <a:ea typeface="Roboto Slab Medium" pitchFamily="2" charset="0"/>
                        </a:rPr>
                        <a:t>Smaller organisation engagement and focus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US" sz="1400" b="0" dirty="0">
                          <a:solidFill>
                            <a:schemeClr val="tx1"/>
                          </a:solidFill>
                          <a:latin typeface="Public Sans" pitchFamily="2" charset="77"/>
                          <a:ea typeface="Roboto Slab Medium" pitchFamily="2" charset="0"/>
                        </a:rPr>
                        <a:t>1 x PROJECT: Continue BIC’s Standards and Best Practices Documentation Review, acting on findings from the initial Audit – for smaller organisations and self-publishing platforms.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2018106969"/>
                  </a:ext>
                </a:extLst>
              </a:tr>
              <a:tr h="592525">
                <a:tc>
                  <a:txBody>
                    <a:bodyPr/>
                    <a:lstStyle/>
                    <a:p>
                      <a:r>
                        <a:rPr lang="en-GB" sz="1400" b="0" dirty="0">
                          <a:solidFill>
                            <a:schemeClr val="tx2"/>
                          </a:solidFill>
                          <a:latin typeface="Public Sans" pitchFamily="2" charset="77"/>
                          <a:ea typeface="Roboto Slab Medium" pitchFamily="2" charset="0"/>
                        </a:rPr>
                        <a:t>Implementation Focus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fr-FR" sz="1400" b="0" dirty="0">
                          <a:solidFill>
                            <a:schemeClr val="tx1"/>
                          </a:solidFill>
                          <a:latin typeface="Public Sans" pitchFamily="2" charset="77"/>
                          <a:ea typeface="Roboto Slab Medium" pitchFamily="2" charset="0"/>
                        </a:rPr>
                        <a:t>1 x INITIATIVE: Explore ONIX Block 8 Implementation (for Digital and Physical). Establish and communicate benefits, understand barriers to adoption. </a:t>
                      </a:r>
                      <a:endParaRPr lang="en-US" sz="1400" b="0" dirty="0">
                        <a:solidFill>
                          <a:schemeClr val="tx1"/>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1326384355"/>
                  </a:ext>
                </a:extLst>
              </a:tr>
              <a:tr h="313544">
                <a:tc gridSpan="2">
                  <a:txBody>
                    <a:bodyPr/>
                    <a:lstStyle/>
                    <a:p>
                      <a:r>
                        <a:rPr lang="en-GB" sz="1400" b="1" dirty="0">
                          <a:solidFill>
                            <a:schemeClr val="tx2"/>
                          </a:solidFill>
                          <a:latin typeface="Public Sans" pitchFamily="2" charset="77"/>
                          <a:ea typeface="Roboto Slab Black" pitchFamily="2" charset="0"/>
                        </a:rPr>
                        <a:t>Training and Events Programme Development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8EA"/>
                    </a:solidFill>
                  </a:tcPr>
                </a:tc>
                <a:tc hMerge="1">
                  <a:txBody>
                    <a:bodyPr/>
                    <a:lstStyle/>
                    <a:p>
                      <a:endParaRPr lang="en-GB" sz="1400" b="0" dirty="0">
                        <a:solidFill>
                          <a:schemeClr val="tx2"/>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3966486056"/>
                  </a:ext>
                </a:extLst>
              </a:tr>
              <a:tr h="752507">
                <a:tc>
                  <a:txBody>
                    <a:bodyPr/>
                    <a:lstStyle/>
                    <a:p>
                      <a:r>
                        <a:rPr lang="en-GB" sz="1400" b="0" dirty="0">
                          <a:solidFill>
                            <a:schemeClr val="tx2"/>
                          </a:solidFill>
                          <a:latin typeface="Public Sans" pitchFamily="2" charset="77"/>
                          <a:ea typeface="Roboto Slab Black" pitchFamily="2" charset="0"/>
                        </a:rPr>
                        <a:t>New courses, training &amp; events,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GB" sz="1400" b="0" dirty="0">
                          <a:solidFill>
                            <a:schemeClr val="tx2"/>
                          </a:solidFill>
                          <a:latin typeface="Public Sans" pitchFamily="2" charset="77"/>
                          <a:ea typeface="Roboto Slab Medium" pitchFamily="2" charset="0"/>
                        </a:rPr>
                        <a:t>1 x </a:t>
                      </a:r>
                      <a:r>
                        <a:rPr lang="en-GB" sz="1400" b="0" dirty="0">
                          <a:solidFill>
                            <a:schemeClr val="tx1"/>
                          </a:solidFill>
                          <a:latin typeface="Public Sans" pitchFamily="2" charset="77"/>
                          <a:ea typeface="Roboto Slab Medium" pitchFamily="2" charset="0"/>
                        </a:rPr>
                        <a:t>INITIATIVE: </a:t>
                      </a:r>
                      <a:r>
                        <a:rPr lang="en-US" sz="1400" b="0" dirty="0">
                          <a:solidFill>
                            <a:schemeClr val="tx1"/>
                          </a:solidFill>
                          <a:latin typeface="Public Sans" pitchFamily="2" charset="77"/>
                          <a:ea typeface="Roboto Slab Medium" pitchFamily="2" charset="0"/>
                        </a:rPr>
                        <a:t>i) Continue developing the BIC Brunch webinar series for 2025/26, include library sector topics. </a:t>
                      </a:r>
                      <a:endParaRPr lang="en-GB" sz="1400" b="0" dirty="0">
                        <a:solidFill>
                          <a:schemeClr val="tx1"/>
                        </a:solidFill>
                        <a:latin typeface="Public Sans" pitchFamily="2" charset="77"/>
                        <a:ea typeface="Roboto Slab Medium" pitchFamily="2" charset="0"/>
                      </a:endParaRPr>
                    </a:p>
                    <a:p>
                      <a:r>
                        <a:rPr lang="en-GB" sz="1400" b="0" dirty="0">
                          <a:solidFill>
                            <a:schemeClr val="tx1"/>
                          </a:solidFill>
                          <a:latin typeface="Public Sans" pitchFamily="2" charset="77"/>
                          <a:ea typeface="Roboto Slab Medium" pitchFamily="2" charset="0"/>
                        </a:rPr>
                        <a:t>2 x NEW COURSES: ii) Metadata for non-Metadata Library People, ii) Linked Data for Librarians</a:t>
                      </a:r>
                      <a:br>
                        <a:rPr lang="en-GB" sz="1400" b="0" dirty="0">
                          <a:solidFill>
                            <a:schemeClr val="accent1"/>
                          </a:solidFill>
                          <a:latin typeface="Public Sans" pitchFamily="2" charset="77"/>
                          <a:ea typeface="Roboto Slab Medium" pitchFamily="2" charset="0"/>
                        </a:rPr>
                      </a:br>
                      <a:endParaRPr lang="en-GB" sz="1400" b="0" dirty="0">
                        <a:solidFill>
                          <a:schemeClr val="accent1"/>
                        </a:solidFill>
                        <a:latin typeface="Public Sans" pitchFamily="2" charset="77"/>
                        <a:ea typeface="Roboto Slab Medium" pitchFamily="2"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1654611474"/>
                  </a:ext>
                </a:extLst>
              </a:tr>
            </a:tbl>
          </a:graphicData>
        </a:graphic>
      </p:graphicFrame>
    </p:spTree>
    <p:extLst>
      <p:ext uri="{BB962C8B-B14F-4D97-AF65-F5344CB8AC3E}">
        <p14:creationId xmlns:p14="http://schemas.microsoft.com/office/powerpoint/2010/main" val="262907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4DBE48-505D-FA67-E211-800CDD2A0C4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5A28A8-1E8E-0948-AD31-66EE3FE3FE5B}" type="slidenum">
              <a:rPr kumimoji="0" lang="en-GB" sz="1050" b="0" i="0" u="none" strike="noStrike" kern="1200" cap="none" spc="0" normalizeH="0" baseline="0" noProof="0" smtClean="0">
                <a:ln>
                  <a:noFill/>
                </a:ln>
                <a:solidFill>
                  <a:srgbClr val="002856"/>
                </a:solidFill>
                <a:effectLst/>
                <a:uLnTx/>
                <a:uFillTx/>
                <a:latin typeface="Outfit Medium"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50" b="0" i="0" u="none" strike="noStrike" kern="1200" cap="none" spc="0" normalizeH="0" baseline="0" noProof="0" dirty="0">
              <a:ln>
                <a:noFill/>
              </a:ln>
              <a:solidFill>
                <a:srgbClr val="002856"/>
              </a:solidFill>
              <a:effectLst/>
              <a:uLnTx/>
              <a:uFillTx/>
              <a:latin typeface="Outfit Medium" pitchFamily="2" charset="0"/>
              <a:ea typeface="+mn-ea"/>
              <a:cs typeface="+mn-cs"/>
            </a:endParaRPr>
          </a:p>
        </p:txBody>
      </p:sp>
      <p:sp>
        <p:nvSpPr>
          <p:cNvPr id="4" name="Footer Placeholder 3">
            <a:extLst>
              <a:ext uri="{FF2B5EF4-FFF2-40B4-BE49-F238E27FC236}">
                <a16:creationId xmlns:a16="http://schemas.microsoft.com/office/drawing/2014/main" id="{C0065EC9-7A61-33B4-BC43-5FCA8C9FACA2}"/>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2856"/>
                </a:solidFill>
                <a:effectLst/>
                <a:uLnTx/>
                <a:uFillTx/>
                <a:latin typeface="Outfit Medium" pitchFamily="2" charset="0"/>
                <a:ea typeface="+mn-ea"/>
                <a:cs typeface="+mn-cs"/>
              </a:rPr>
              <a:t>The Book Industry’s Supply Chain Organisation </a:t>
            </a:r>
            <a:r>
              <a:rPr kumimoji="0" lang="en-GB" sz="1200" b="0" i="0" u="none" strike="noStrike" kern="1200" cap="none" spc="0" normalizeH="0" baseline="0" noProof="0" dirty="0">
                <a:ln>
                  <a:noFill/>
                </a:ln>
                <a:solidFill>
                  <a:srgbClr val="002856"/>
                </a:solidFill>
                <a:effectLst/>
                <a:uLnTx/>
                <a:uFillTx/>
                <a:latin typeface="Outfit" pitchFamily="2" charset="0"/>
                <a:ea typeface="+mn-ea"/>
                <a:cs typeface="+mn-cs"/>
              </a:rPr>
              <a:t>– UK &amp; Ireland</a:t>
            </a:r>
          </a:p>
        </p:txBody>
      </p:sp>
      <p:graphicFrame>
        <p:nvGraphicFramePr>
          <p:cNvPr id="5" name="Table 3">
            <a:extLst>
              <a:ext uri="{FF2B5EF4-FFF2-40B4-BE49-F238E27FC236}">
                <a16:creationId xmlns:a16="http://schemas.microsoft.com/office/drawing/2014/main" id="{3D479F63-3701-36B9-CE5D-A5EB77D0E13D}"/>
              </a:ext>
            </a:extLst>
          </p:cNvPr>
          <p:cNvGraphicFramePr>
            <a:graphicFrameLocks noGrp="1"/>
          </p:cNvGraphicFramePr>
          <p:nvPr>
            <p:extLst>
              <p:ext uri="{D42A27DB-BD31-4B8C-83A1-F6EECF244321}">
                <p14:modId xmlns:p14="http://schemas.microsoft.com/office/powerpoint/2010/main" val="1461931951"/>
              </p:ext>
            </p:extLst>
          </p:nvPr>
        </p:nvGraphicFramePr>
        <p:xfrm>
          <a:off x="497103" y="1040525"/>
          <a:ext cx="11140223" cy="5024863"/>
        </p:xfrm>
        <a:graphic>
          <a:graphicData uri="http://schemas.openxmlformats.org/drawingml/2006/table">
            <a:tbl>
              <a:tblPr firstRow="1" bandRow="1">
                <a:tableStyleId>{2D5ABB26-0587-4C30-8999-92F81FD0307C}</a:tableStyleId>
              </a:tblPr>
              <a:tblGrid>
                <a:gridCol w="2129192">
                  <a:extLst>
                    <a:ext uri="{9D8B030D-6E8A-4147-A177-3AD203B41FA5}">
                      <a16:colId xmlns:a16="http://schemas.microsoft.com/office/drawing/2014/main" val="4031968155"/>
                    </a:ext>
                  </a:extLst>
                </a:gridCol>
                <a:gridCol w="9011031">
                  <a:extLst>
                    <a:ext uri="{9D8B030D-6E8A-4147-A177-3AD203B41FA5}">
                      <a16:colId xmlns:a16="http://schemas.microsoft.com/office/drawing/2014/main" val="4167060245"/>
                    </a:ext>
                  </a:extLst>
                </a:gridCol>
              </a:tblGrid>
              <a:tr h="543113">
                <a:tc gridSpan="2">
                  <a:txBody>
                    <a:bodyPr/>
                    <a:lstStyle/>
                    <a:p>
                      <a:pPr algn="ctr"/>
                      <a:r>
                        <a:rPr lang="en-GB" sz="1800" b="1" kern="1200" dirty="0">
                          <a:solidFill>
                            <a:schemeClr val="tx2"/>
                          </a:solidFill>
                          <a:latin typeface="Public Sans" pitchFamily="2" charset="77"/>
                          <a:ea typeface="+mn-ea"/>
                          <a:cs typeface="+mn-cs"/>
                        </a:rPr>
                        <a:t>Communication &amp; Engagement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r>
                        <a:rPr lang="en-GB" sz="2400" b="1" dirty="0"/>
                        <a:t>Greening the Supply Chain </a:t>
                      </a:r>
                    </a:p>
                  </a:txBody>
                  <a:tcPr>
                    <a:solidFill>
                      <a:schemeClr val="accent2"/>
                    </a:solidFill>
                  </a:tcPr>
                </a:tc>
                <a:extLst>
                  <a:ext uri="{0D108BD9-81ED-4DB2-BD59-A6C34878D82A}">
                    <a16:rowId xmlns:a16="http://schemas.microsoft.com/office/drawing/2014/main" val="2486572410"/>
                  </a:ext>
                </a:extLst>
              </a:tr>
              <a:tr h="1436760">
                <a:tc>
                  <a:txBody>
                    <a:bodyPr/>
                    <a:lstStyle/>
                    <a:p>
                      <a:r>
                        <a:rPr lang="en-GB" sz="1400" b="1" dirty="0">
                          <a:solidFill>
                            <a:schemeClr val="tx2"/>
                          </a:solidFill>
                          <a:latin typeface="Public Sans" pitchFamily="2" charset="77"/>
                          <a:ea typeface="Roboto Slab Black" pitchFamily="2" charset="0"/>
                        </a:rPr>
                        <a:t>Communication &amp; engagement strategy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US" sz="1400" b="0" dirty="0">
                          <a:solidFill>
                            <a:schemeClr val="tx1"/>
                          </a:solidFill>
                          <a:latin typeface="Public Sans" pitchFamily="2" charset="77"/>
                          <a:ea typeface="Roboto Slab Medium" pitchFamily="2" charset="0"/>
                        </a:rPr>
                        <a:t>1 x INITIATIVE: i) Continue to work with marketing team to establish a robust, agile communication and engagement strategy to ensure current member engagement and retention, value recognition, and an increase in new members. This to include an easy to understand/communicate value proposition regarding BIC’s remit (including regulatory work), how it differs to other trade bodies, opportunities and overall contribution to the book industry at large, and greater use of industry press relationships to promote BIC projects, products &amp; events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2018106969"/>
                  </a:ext>
                </a:extLst>
              </a:tr>
              <a:tr h="989768">
                <a:tc>
                  <a:txBody>
                    <a:bodyPr/>
                    <a:lstStyle/>
                    <a:p>
                      <a:r>
                        <a:rPr lang="en-GB" sz="1400" b="1" dirty="0">
                          <a:solidFill>
                            <a:schemeClr val="tx2"/>
                          </a:solidFill>
                          <a:latin typeface="Public Sans" pitchFamily="2" charset="77"/>
                          <a:ea typeface="Roboto Slab Black" pitchFamily="2" charset="0"/>
                        </a:rPr>
                        <a:t>Membership: Member care, service, feedback &amp; growth</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US" sz="1400" b="0" dirty="0">
                          <a:solidFill>
                            <a:schemeClr val="tx1"/>
                          </a:solidFill>
                          <a:latin typeface="Public Sans" pitchFamily="2" charset="77"/>
                          <a:ea typeface="Roboto Slab Medium" pitchFamily="2" charset="0"/>
                        </a:rPr>
                        <a:t>2 x INITIATIVES: i)To ensure relevance and identify barriers (for adoption, engagement, participation etc.) continue with BIC’s member and non-member Panel Discussions to gather information regarding a) the requirements and expectations of the membership and b) understand barriers to joining for non-members. </a:t>
                      </a:r>
                    </a:p>
                    <a:p>
                      <a:r>
                        <a:rPr lang="en-US" sz="1400" b="0" dirty="0">
                          <a:solidFill>
                            <a:schemeClr val="tx1"/>
                          </a:solidFill>
                          <a:latin typeface="Public Sans" pitchFamily="2" charset="77"/>
                          <a:ea typeface="Roboto Slab Medium" pitchFamily="2" charset="0"/>
                        </a:rPr>
                        <a:t>ii) Consider how best to onboard organisations v. individuals. </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2000388829"/>
                  </a:ext>
                </a:extLst>
              </a:tr>
              <a:tr h="787957">
                <a:tc>
                  <a:txBody>
                    <a:bodyPr/>
                    <a:lstStyle/>
                    <a:p>
                      <a:r>
                        <a:rPr lang="en-GB" sz="1400" b="1" dirty="0">
                          <a:solidFill>
                            <a:schemeClr val="tx2"/>
                          </a:solidFill>
                          <a:latin typeface="Public Sans" pitchFamily="2" charset="77"/>
                          <a:ea typeface="Roboto Slab Black" pitchFamily="2" charset="0"/>
                        </a:rPr>
                        <a:t>Industry links &amp; advocates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GB" sz="1400" b="0" dirty="0">
                          <a:solidFill>
                            <a:schemeClr val="tx1"/>
                          </a:solidFill>
                          <a:latin typeface="Public Sans" pitchFamily="2" charset="77"/>
                          <a:ea typeface="Roboto Slab Medium" pitchFamily="2" charset="0"/>
                        </a:rPr>
                        <a:t>2 x INITIATIVES: i) Continue to grow relationships with key industry stakeholders &amp; trade bodies to encourage greater BIC advocacy &amp; promotion of BIC’s value. ii) Continue with BIC’s advocacy programme &amp; expand to include “Students at BIC”.</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1326384355"/>
                  </a:ext>
                </a:extLst>
              </a:tr>
              <a:tr h="1267265">
                <a:tc>
                  <a:txBody>
                    <a:bodyPr/>
                    <a:lstStyle/>
                    <a:p>
                      <a:r>
                        <a:rPr lang="en-US" sz="1400" b="1" dirty="0">
                          <a:solidFill>
                            <a:schemeClr val="tx2"/>
                          </a:solidFill>
                          <a:latin typeface="Public Sans" pitchFamily="2" charset="77"/>
                          <a:ea typeface="Roboto Slab Black" pitchFamily="2" charset="0"/>
                        </a:rPr>
                        <a:t>Accessible BIC website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tc>
                  <a:txBody>
                    <a:bodyPr/>
                    <a:lstStyle/>
                    <a:p>
                      <a:r>
                        <a:rPr lang="en-GB" sz="1400" b="0" dirty="0">
                          <a:solidFill>
                            <a:schemeClr val="tx1"/>
                          </a:solidFill>
                          <a:latin typeface="Public Sans" pitchFamily="2" charset="77"/>
                          <a:ea typeface="Roboto Slab Medium" pitchFamily="2" charset="0"/>
                        </a:rPr>
                        <a:t>1 x PROJECT: draw up and cost a plan for ensuring BIC’s website is as accessible as possible in light of The EAA.</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AF7F8"/>
                    </a:solidFill>
                  </a:tcPr>
                </a:tc>
                <a:extLst>
                  <a:ext uri="{0D108BD9-81ED-4DB2-BD59-A6C34878D82A}">
                    <a16:rowId xmlns:a16="http://schemas.microsoft.com/office/drawing/2014/main" val="1579729786"/>
                  </a:ext>
                </a:extLst>
              </a:tr>
            </a:tbl>
          </a:graphicData>
        </a:graphic>
      </p:graphicFrame>
      <p:sp>
        <p:nvSpPr>
          <p:cNvPr id="8" name="Title 1">
            <a:extLst>
              <a:ext uri="{FF2B5EF4-FFF2-40B4-BE49-F238E27FC236}">
                <a16:creationId xmlns:a16="http://schemas.microsoft.com/office/drawing/2014/main" id="{D718C8F9-1647-204A-CEF8-680735DF67DF}"/>
              </a:ext>
            </a:extLst>
          </p:cNvPr>
          <p:cNvSpPr>
            <a:spLocks noGrp="1"/>
          </p:cNvSpPr>
          <p:nvPr>
            <p:ph type="title"/>
          </p:nvPr>
        </p:nvSpPr>
        <p:spPr>
          <a:xfrm>
            <a:off x="497103" y="161692"/>
            <a:ext cx="10515600" cy="1325563"/>
          </a:xfrm>
        </p:spPr>
        <p:txBody>
          <a:bodyPr/>
          <a:lstStyle/>
          <a:p>
            <a:r>
              <a:rPr lang="en-GB" dirty="0"/>
              <a:t>Strategic Priorities 2025-26 </a:t>
            </a:r>
          </a:p>
        </p:txBody>
      </p:sp>
    </p:spTree>
    <p:extLst>
      <p:ext uri="{BB962C8B-B14F-4D97-AF65-F5344CB8AC3E}">
        <p14:creationId xmlns:p14="http://schemas.microsoft.com/office/powerpoint/2010/main" val="1385113748"/>
      </p:ext>
    </p:extLst>
  </p:cSld>
  <p:clrMapOvr>
    <a:masterClrMapping/>
  </p:clrMapOvr>
</p:sld>
</file>

<file path=ppt/theme/theme1.xml><?xml version="1.0" encoding="utf-8"?>
<a:theme xmlns:a="http://schemas.openxmlformats.org/drawingml/2006/main" name="Office Theme">
  <a:themeElements>
    <a:clrScheme name="BIC2023">
      <a:dk1>
        <a:srgbClr val="000000"/>
      </a:dk1>
      <a:lt1>
        <a:srgbClr val="FFFFFF"/>
      </a:lt1>
      <a:dk2>
        <a:srgbClr val="002856"/>
      </a:dk2>
      <a:lt2>
        <a:srgbClr val="9ED8C3"/>
      </a:lt2>
      <a:accent1>
        <a:srgbClr val="19835F"/>
      </a:accent1>
      <a:accent2>
        <a:srgbClr val="D34920"/>
      </a:accent2>
      <a:accent3>
        <a:srgbClr val="FE9365"/>
      </a:accent3>
      <a:accent4>
        <a:srgbClr val="F8CA75"/>
      </a:accent4>
      <a:accent5>
        <a:srgbClr val="EDE8EA"/>
      </a:accent5>
      <a:accent6>
        <a:srgbClr val="B9411C"/>
      </a:accent6>
      <a:hlink>
        <a:srgbClr val="D34920"/>
      </a:hlink>
      <a:folHlink>
        <a:srgbClr val="0028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C Presentation Slide Template - Sales Deck" id="{42E35E56-6144-B147-986A-3F2012FA5A73}" vid="{3368C565-F2D3-8240-907D-56EC06107A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4707</TotalTime>
  <Words>1778</Words>
  <Application>Microsoft Office PowerPoint</Application>
  <PresentationFormat>Widescreen</PresentationFormat>
  <Paragraphs>172</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Outfit</vt:lpstr>
      <vt:lpstr>Outfit Medium</vt:lpstr>
      <vt:lpstr>Public Sans</vt:lpstr>
      <vt:lpstr>Roboto Slab Black</vt:lpstr>
      <vt:lpstr>Roboto Slab Medium</vt:lpstr>
      <vt:lpstr>Office Theme</vt:lpstr>
      <vt:lpstr>PowerPoint Presentation</vt:lpstr>
      <vt:lpstr>3 Strategic Pillars</vt:lpstr>
      <vt:lpstr>4 x Strategic Priorities </vt:lpstr>
      <vt:lpstr>Strategic Priorities 2025-26</vt:lpstr>
      <vt:lpstr>Strategic Priorities 2025-26</vt:lpstr>
      <vt:lpstr>Strategic Priorities 2025-26 </vt:lpstr>
      <vt:lpstr>Strategic Priorities 2025-26 </vt:lpstr>
      <vt:lpstr>Strategic Priorities 2025-26 </vt:lpstr>
      <vt:lpstr>Strategic Priorities 2025-26 </vt:lpstr>
      <vt:lpstr>Ongoing/BAU                                                                 1 of 2  </vt:lpstr>
      <vt:lpstr>Ongoing/BAU  cont.                                                                2 of 2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Dewar</dc:creator>
  <cp:lastModifiedBy>Karina Urquhart</cp:lastModifiedBy>
  <cp:revision>10</cp:revision>
  <cp:lastPrinted>2024-02-14T14:13:51Z</cp:lastPrinted>
  <dcterms:created xsi:type="dcterms:W3CDTF">2023-03-24T15:40:25Z</dcterms:created>
  <dcterms:modified xsi:type="dcterms:W3CDTF">2025-04-07T15:26:44Z</dcterms:modified>
</cp:coreProperties>
</file>